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rimo Bold" charset="1" panose="020B0704020202020204"/>
      <p:regular r:id="rId20"/>
    </p:embeddedFont>
    <p:embeddedFont>
      <p:font typeface="Arimo" charset="1" panose="020B0604020202020204"/>
      <p:regular r:id="rId21"/>
    </p:embeddedFont>
    <p:embeddedFont>
      <p:font typeface="Open Sans Bold" charset="1" panose="020B0806030504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notesMasters/notesMaster1.xml" Type="http://schemas.openxmlformats.org/officeDocument/2006/relationships/notesMaster"/><Relationship Id="rId18" Target="theme/theme2.xml" Type="http://schemas.openxmlformats.org/officeDocument/2006/relationships/theme"/><Relationship Id="rId19" Target="notesSlides/notesSlide1.xml" Type="http://schemas.openxmlformats.org/officeDocument/2006/relationships/notes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notesSlides/notesSlide2.xml" Type="http://schemas.openxmlformats.org/officeDocument/2006/relationships/notesSlide"/><Relationship Id="rId24" Target="notesSlides/notesSlide3.xml" Type="http://schemas.openxmlformats.org/officeDocument/2006/relationships/notesSlide"/><Relationship Id="rId25" Target="notesSlides/notesSlide4.xml" Type="http://schemas.openxmlformats.org/officeDocument/2006/relationships/notesSlide"/><Relationship Id="rId26" Target="notesSlides/notesSlide5.xml" Type="http://schemas.openxmlformats.org/officeDocument/2006/relationships/notesSlide"/><Relationship Id="rId27" Target="notesSlides/notesSlide6.xml" Type="http://schemas.openxmlformats.org/officeDocument/2006/relationships/notesSlide"/><Relationship Id="rId28" Target="notesSlides/notesSlide7.xml" Type="http://schemas.openxmlformats.org/officeDocument/2006/relationships/notesSlide"/><Relationship Id="rId29" Target="notesSlides/notesSlide8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9.xml" Type="http://schemas.openxmlformats.org/officeDocument/2006/relationships/notesSlide"/><Relationship Id="rId31" Target="notesSlides/notesSlide10.xml" Type="http://schemas.openxmlformats.org/officeDocument/2006/relationships/notesSlide"/><Relationship Id="rId32" Target="notesSlides/notesSlide11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https://gamma.app/?utm_source=made-with-gamma" TargetMode="External" Type="http://schemas.openxmlformats.org/officeDocument/2006/relationships/hyperlink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43124" y="7492454"/>
            <a:ext cx="442764" cy="442764"/>
            <a:chOff x="0" y="0"/>
            <a:chExt cx="590352" cy="5903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0296" cy="590296"/>
            </a:xfrm>
            <a:custGeom>
              <a:avLst/>
              <a:gdLst/>
              <a:ahLst/>
              <a:cxnLst/>
              <a:rect r="r" b="b" t="t" l="l"/>
              <a:pathLst>
                <a:path h="590296" w="590296">
                  <a:moveTo>
                    <a:pt x="0" y="295148"/>
                  </a:moveTo>
                  <a:cubicBezTo>
                    <a:pt x="0" y="132207"/>
                    <a:pt x="132207" y="0"/>
                    <a:pt x="295148" y="0"/>
                  </a:cubicBezTo>
                  <a:cubicBezTo>
                    <a:pt x="297053" y="0"/>
                    <a:pt x="298958" y="889"/>
                    <a:pt x="300101" y="2413"/>
                  </a:cubicBezTo>
                  <a:lnTo>
                    <a:pt x="295148" y="6350"/>
                  </a:lnTo>
                  <a:lnTo>
                    <a:pt x="295148" y="0"/>
                  </a:lnTo>
                  <a:lnTo>
                    <a:pt x="295148" y="6350"/>
                  </a:lnTo>
                  <a:lnTo>
                    <a:pt x="295148" y="0"/>
                  </a:lnTo>
                  <a:cubicBezTo>
                    <a:pt x="458216" y="0"/>
                    <a:pt x="590296" y="132207"/>
                    <a:pt x="590296" y="295148"/>
                  </a:cubicBezTo>
                  <a:cubicBezTo>
                    <a:pt x="590296" y="297561"/>
                    <a:pt x="588899" y="299720"/>
                    <a:pt x="586740" y="300863"/>
                  </a:cubicBezTo>
                  <a:lnTo>
                    <a:pt x="583946" y="295148"/>
                  </a:lnTo>
                  <a:lnTo>
                    <a:pt x="590296" y="295148"/>
                  </a:lnTo>
                  <a:cubicBezTo>
                    <a:pt x="590296" y="458216"/>
                    <a:pt x="458089" y="590296"/>
                    <a:pt x="295148" y="590296"/>
                  </a:cubicBezTo>
                  <a:lnTo>
                    <a:pt x="295148" y="583946"/>
                  </a:lnTo>
                  <a:lnTo>
                    <a:pt x="295148" y="577596"/>
                  </a:lnTo>
                  <a:lnTo>
                    <a:pt x="295148" y="583946"/>
                  </a:lnTo>
                  <a:lnTo>
                    <a:pt x="295148" y="590296"/>
                  </a:lnTo>
                  <a:cubicBezTo>
                    <a:pt x="132207" y="590296"/>
                    <a:pt x="0" y="458216"/>
                    <a:pt x="0" y="295148"/>
                  </a:cubicBezTo>
                  <a:lnTo>
                    <a:pt x="6350" y="295148"/>
                  </a:lnTo>
                  <a:lnTo>
                    <a:pt x="0" y="295148"/>
                  </a:lnTo>
                  <a:moveTo>
                    <a:pt x="12700" y="295148"/>
                  </a:moveTo>
                  <a:lnTo>
                    <a:pt x="6350" y="295148"/>
                  </a:lnTo>
                  <a:lnTo>
                    <a:pt x="12700" y="295148"/>
                  </a:lnTo>
                  <a:cubicBezTo>
                    <a:pt x="12700" y="451104"/>
                    <a:pt x="139192" y="577596"/>
                    <a:pt x="295148" y="577596"/>
                  </a:cubicBezTo>
                  <a:cubicBezTo>
                    <a:pt x="298704" y="577596"/>
                    <a:pt x="301498" y="580390"/>
                    <a:pt x="301498" y="583946"/>
                  </a:cubicBezTo>
                  <a:cubicBezTo>
                    <a:pt x="301498" y="587502"/>
                    <a:pt x="298704" y="590296"/>
                    <a:pt x="295148" y="590296"/>
                  </a:cubicBezTo>
                  <a:cubicBezTo>
                    <a:pt x="291592" y="590296"/>
                    <a:pt x="288798" y="587502"/>
                    <a:pt x="288798" y="583946"/>
                  </a:cubicBezTo>
                  <a:cubicBezTo>
                    <a:pt x="288798" y="580390"/>
                    <a:pt x="291592" y="577596"/>
                    <a:pt x="295148" y="577596"/>
                  </a:cubicBezTo>
                  <a:cubicBezTo>
                    <a:pt x="451104" y="577596"/>
                    <a:pt x="577596" y="451104"/>
                    <a:pt x="577596" y="295148"/>
                  </a:cubicBezTo>
                  <a:cubicBezTo>
                    <a:pt x="577596" y="292735"/>
                    <a:pt x="578993" y="290576"/>
                    <a:pt x="581152" y="289433"/>
                  </a:cubicBezTo>
                  <a:lnTo>
                    <a:pt x="583946" y="295148"/>
                  </a:lnTo>
                  <a:lnTo>
                    <a:pt x="577596" y="295148"/>
                  </a:lnTo>
                  <a:cubicBezTo>
                    <a:pt x="577596" y="139192"/>
                    <a:pt x="451231" y="12700"/>
                    <a:pt x="295148" y="12700"/>
                  </a:cubicBezTo>
                  <a:cubicBezTo>
                    <a:pt x="293243" y="12700"/>
                    <a:pt x="291338" y="11811"/>
                    <a:pt x="290195" y="10287"/>
                  </a:cubicBezTo>
                  <a:lnTo>
                    <a:pt x="295148" y="6350"/>
                  </a:lnTo>
                  <a:lnTo>
                    <a:pt x="295148" y="12700"/>
                  </a:lnTo>
                  <a:cubicBezTo>
                    <a:pt x="139192" y="12700"/>
                    <a:pt x="12700" y="139192"/>
                    <a:pt x="12700" y="2951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947886" y="2269182"/>
            <a:ext cx="9534228" cy="3630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Processo Seletivo do Mestrado Profissional em Tecnologia e Inovação em Enfermagem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7886" y="6219825"/>
            <a:ext cx="9534228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Documento para candidatos apresentarem aos avaliadores durante o processo seletivo.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192269" y="6943901"/>
            <a:ext cx="2967950" cy="3123357"/>
          </a:xfrm>
          <a:custGeom>
            <a:avLst/>
            <a:gdLst/>
            <a:ahLst/>
            <a:cxnLst/>
            <a:rect r="r" b="b" t="t" l="l"/>
            <a:pathLst>
              <a:path h="3123357" w="2967950">
                <a:moveTo>
                  <a:pt x="0" y="0"/>
                </a:moveTo>
                <a:lnTo>
                  <a:pt x="2967950" y="0"/>
                </a:lnTo>
                <a:lnTo>
                  <a:pt x="2967950" y="3123357"/>
                </a:lnTo>
                <a:lnTo>
                  <a:pt x="0" y="31233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5945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0"/>
            <a:ext cx="18748855" cy="1553665"/>
            <a:chOff x="0" y="0"/>
            <a:chExt cx="4937970" cy="40919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937970" cy="409196"/>
            </a:xfrm>
            <a:custGeom>
              <a:avLst/>
              <a:gdLst/>
              <a:ahLst/>
              <a:cxnLst/>
              <a:rect r="r" b="b" t="t" l="l"/>
              <a:pathLst>
                <a:path h="409196" w="4937970">
                  <a:moveTo>
                    <a:pt x="0" y="0"/>
                  </a:moveTo>
                  <a:lnTo>
                    <a:pt x="4937970" y="0"/>
                  </a:lnTo>
                  <a:lnTo>
                    <a:pt x="4937970" y="409196"/>
                  </a:lnTo>
                  <a:lnTo>
                    <a:pt x="0" y="409196"/>
                  </a:lnTo>
                  <a:close/>
                </a:path>
              </a:pathLst>
            </a:custGeom>
            <a:solidFill>
              <a:srgbClr val="F3BFA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4937970" cy="494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5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059871" y="142280"/>
            <a:ext cx="1100348" cy="1324570"/>
          </a:xfrm>
          <a:custGeom>
            <a:avLst/>
            <a:gdLst/>
            <a:ahLst/>
            <a:cxnLst/>
            <a:rect r="r" b="b" t="t" l="l"/>
            <a:pathLst>
              <a:path h="1324570" w="1100348">
                <a:moveTo>
                  <a:pt x="0" y="0"/>
                </a:moveTo>
                <a:lnTo>
                  <a:pt x="1100348" y="0"/>
                </a:lnTo>
                <a:lnTo>
                  <a:pt x="1100348" y="1324570"/>
                </a:lnTo>
                <a:lnTo>
                  <a:pt x="0" y="13245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79103" y="347790"/>
            <a:ext cx="2118729" cy="858085"/>
          </a:xfrm>
          <a:custGeom>
            <a:avLst/>
            <a:gdLst/>
            <a:ahLst/>
            <a:cxnLst/>
            <a:rect r="r" b="b" t="t" l="l"/>
            <a:pathLst>
              <a:path h="858085" w="2118729">
                <a:moveTo>
                  <a:pt x="0" y="0"/>
                </a:moveTo>
                <a:lnTo>
                  <a:pt x="2118729" y="0"/>
                </a:lnTo>
                <a:lnTo>
                  <a:pt x="2118729" y="858085"/>
                </a:lnTo>
                <a:lnTo>
                  <a:pt x="0" y="8580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749038" y="216128"/>
            <a:ext cx="13799587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PROCESSO SELETIVO DO PROGRAMA DE PÓS GRADUAÇÃO MESTRADO PROFISSIONAL EM TECNOLOGIA E INOVAÇÃO EM ENFERMAGEM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6760" y="1663453"/>
            <a:ext cx="15951866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Cronograma de Execução (até 24 meses)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06174" y="3149650"/>
            <a:ext cx="38100" cy="6161037"/>
            <a:chOff x="0" y="0"/>
            <a:chExt cx="50800" cy="82147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800" cy="8214741"/>
            </a:xfrm>
            <a:custGeom>
              <a:avLst/>
              <a:gdLst/>
              <a:ahLst/>
              <a:cxnLst/>
              <a:rect r="r" b="b" t="t" l="l"/>
              <a:pathLst>
                <a:path h="8214741" w="5080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cubicBezTo>
                    <a:pt x="39370" y="0"/>
                    <a:pt x="50800" y="11430"/>
                    <a:pt x="50800" y="25400"/>
                  </a:cubicBezTo>
                  <a:lnTo>
                    <a:pt x="50800" y="8189341"/>
                  </a:lnTo>
                  <a:cubicBezTo>
                    <a:pt x="50800" y="8203311"/>
                    <a:pt x="39370" y="8214741"/>
                    <a:pt x="25400" y="8214741"/>
                  </a:cubicBezTo>
                  <a:cubicBezTo>
                    <a:pt x="11430" y="8214741"/>
                    <a:pt x="0" y="8203311"/>
                    <a:pt x="0" y="8189341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172725" y="3435251"/>
            <a:ext cx="812453" cy="38100"/>
            <a:chOff x="0" y="0"/>
            <a:chExt cx="1083270" cy="50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83310" cy="50800"/>
            </a:xfrm>
            <a:custGeom>
              <a:avLst/>
              <a:gdLst/>
              <a:ahLst/>
              <a:cxnLst/>
              <a:rect r="r" b="b" t="t" l="l"/>
              <a:pathLst>
                <a:path h="50800" w="108331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057910" y="0"/>
                  </a:lnTo>
                  <a:cubicBezTo>
                    <a:pt x="1071880" y="0"/>
                    <a:pt x="1083310" y="11430"/>
                    <a:pt x="1083310" y="25400"/>
                  </a:cubicBezTo>
                  <a:cubicBezTo>
                    <a:pt x="1083310" y="39370"/>
                    <a:pt x="1071880" y="50800"/>
                    <a:pt x="1057910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596760" y="3144887"/>
            <a:ext cx="618828" cy="618828"/>
            <a:chOff x="0" y="0"/>
            <a:chExt cx="825103" cy="82510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6350"/>
              <a:ext cx="812419" cy="812419"/>
            </a:xfrm>
            <a:custGeom>
              <a:avLst/>
              <a:gdLst/>
              <a:ahLst/>
              <a:cxnLst/>
              <a:rect r="r" b="b" t="t" l="l"/>
              <a:pathLst>
                <a:path h="812419" w="812419">
                  <a:moveTo>
                    <a:pt x="0" y="151638"/>
                  </a:moveTo>
                  <a:cubicBezTo>
                    <a:pt x="0" y="67945"/>
                    <a:pt x="67945" y="0"/>
                    <a:pt x="151638" y="0"/>
                  </a:cubicBezTo>
                  <a:lnTo>
                    <a:pt x="660781" y="0"/>
                  </a:lnTo>
                  <a:cubicBezTo>
                    <a:pt x="744601" y="0"/>
                    <a:pt x="812419" y="67945"/>
                    <a:pt x="812419" y="151638"/>
                  </a:cubicBezTo>
                  <a:lnTo>
                    <a:pt x="812419" y="660781"/>
                  </a:lnTo>
                  <a:cubicBezTo>
                    <a:pt x="812419" y="744601"/>
                    <a:pt x="744474" y="812419"/>
                    <a:pt x="660781" y="812419"/>
                  </a:cubicBezTo>
                  <a:lnTo>
                    <a:pt x="151638" y="812419"/>
                  </a:lnTo>
                  <a:cubicBezTo>
                    <a:pt x="67945" y="812419"/>
                    <a:pt x="0" y="744474"/>
                    <a:pt x="0" y="660781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25119" cy="825119"/>
            </a:xfrm>
            <a:custGeom>
              <a:avLst/>
              <a:gdLst/>
              <a:ahLst/>
              <a:cxnLst/>
              <a:rect r="r" b="b" t="t" l="l"/>
              <a:pathLst>
                <a:path h="825119" w="825119">
                  <a:moveTo>
                    <a:pt x="0" y="157988"/>
                  </a:moveTo>
                  <a:cubicBezTo>
                    <a:pt x="0" y="70739"/>
                    <a:pt x="70739" y="0"/>
                    <a:pt x="157988" y="0"/>
                  </a:cubicBez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cubicBezTo>
                    <a:pt x="754380" y="0"/>
                    <a:pt x="825119" y="70739"/>
                    <a:pt x="825119" y="157988"/>
                  </a:cubicBezTo>
                  <a:lnTo>
                    <a:pt x="825119" y="667131"/>
                  </a:lnTo>
                  <a:lnTo>
                    <a:pt x="818769" y="667131"/>
                  </a:lnTo>
                  <a:lnTo>
                    <a:pt x="825119" y="667131"/>
                  </a:lnTo>
                  <a:cubicBezTo>
                    <a:pt x="825119" y="754380"/>
                    <a:pt x="754380" y="825119"/>
                    <a:pt x="667131" y="825119"/>
                  </a:cubicBezTo>
                  <a:lnTo>
                    <a:pt x="667131" y="818769"/>
                  </a:lnTo>
                  <a:lnTo>
                    <a:pt x="667131" y="825119"/>
                  </a:lnTo>
                  <a:lnTo>
                    <a:pt x="157988" y="825119"/>
                  </a:lnTo>
                  <a:lnTo>
                    <a:pt x="157988" y="818769"/>
                  </a:lnTo>
                  <a:lnTo>
                    <a:pt x="157988" y="825119"/>
                  </a:lnTo>
                  <a:cubicBezTo>
                    <a:pt x="70739" y="825119"/>
                    <a:pt x="0" y="754380"/>
                    <a:pt x="0" y="667131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667131"/>
                  </a:lnTo>
                  <a:lnTo>
                    <a:pt x="6350" y="667131"/>
                  </a:lnTo>
                  <a:lnTo>
                    <a:pt x="12700" y="667131"/>
                  </a:lnTo>
                  <a:cubicBezTo>
                    <a:pt x="12700" y="747395"/>
                    <a:pt x="77724" y="812419"/>
                    <a:pt x="157988" y="812419"/>
                  </a:cubicBezTo>
                  <a:lnTo>
                    <a:pt x="667131" y="812419"/>
                  </a:lnTo>
                  <a:cubicBezTo>
                    <a:pt x="747395" y="812419"/>
                    <a:pt x="812419" y="747395"/>
                    <a:pt x="812419" y="667131"/>
                  </a:cubicBezTo>
                  <a:lnTo>
                    <a:pt x="812419" y="157988"/>
                  </a:lnTo>
                  <a:lnTo>
                    <a:pt x="818769" y="157988"/>
                  </a:lnTo>
                  <a:lnTo>
                    <a:pt x="812419" y="157988"/>
                  </a:lnTo>
                  <a:cubicBezTo>
                    <a:pt x="812419" y="77724"/>
                    <a:pt x="747395" y="12700"/>
                    <a:pt x="667131" y="12700"/>
                  </a:cubicBezTo>
                  <a:lnTo>
                    <a:pt x="157988" y="12700"/>
                  </a:lnTo>
                  <a:lnTo>
                    <a:pt x="157988" y="6350"/>
                  </a:lnTo>
                  <a:lnTo>
                    <a:pt x="157988" y="12700"/>
                  </a:lnTo>
                  <a:cubicBezTo>
                    <a:pt x="77724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92383" y="3225180"/>
            <a:ext cx="427584" cy="496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60213" y="3195043"/>
            <a:ext cx="3563391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Meses x-x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60213" y="3764607"/>
            <a:ext cx="7875537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Inserir texto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72725" y="5110906"/>
            <a:ext cx="812453" cy="38100"/>
            <a:chOff x="0" y="0"/>
            <a:chExt cx="1083270" cy="50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83310" cy="50800"/>
            </a:xfrm>
            <a:custGeom>
              <a:avLst/>
              <a:gdLst/>
              <a:ahLst/>
              <a:cxnLst/>
              <a:rect r="r" b="b" t="t" l="l"/>
              <a:pathLst>
                <a:path h="50800" w="108331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057910" y="0"/>
                  </a:lnTo>
                  <a:cubicBezTo>
                    <a:pt x="1071880" y="0"/>
                    <a:pt x="1083310" y="11430"/>
                    <a:pt x="1083310" y="25400"/>
                  </a:cubicBezTo>
                  <a:cubicBezTo>
                    <a:pt x="1083310" y="39370"/>
                    <a:pt x="1071880" y="50800"/>
                    <a:pt x="1057910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596760" y="4820542"/>
            <a:ext cx="618828" cy="618827"/>
            <a:chOff x="0" y="0"/>
            <a:chExt cx="825103" cy="82510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6350" y="6350"/>
              <a:ext cx="812419" cy="812419"/>
            </a:xfrm>
            <a:custGeom>
              <a:avLst/>
              <a:gdLst/>
              <a:ahLst/>
              <a:cxnLst/>
              <a:rect r="r" b="b" t="t" l="l"/>
              <a:pathLst>
                <a:path h="812419" w="812419">
                  <a:moveTo>
                    <a:pt x="0" y="151638"/>
                  </a:moveTo>
                  <a:cubicBezTo>
                    <a:pt x="0" y="67945"/>
                    <a:pt x="67945" y="0"/>
                    <a:pt x="151638" y="0"/>
                  </a:cubicBezTo>
                  <a:lnTo>
                    <a:pt x="660781" y="0"/>
                  </a:lnTo>
                  <a:cubicBezTo>
                    <a:pt x="744601" y="0"/>
                    <a:pt x="812419" y="67945"/>
                    <a:pt x="812419" y="151638"/>
                  </a:cubicBezTo>
                  <a:lnTo>
                    <a:pt x="812419" y="660781"/>
                  </a:lnTo>
                  <a:cubicBezTo>
                    <a:pt x="812419" y="744601"/>
                    <a:pt x="744474" y="812419"/>
                    <a:pt x="660781" y="812419"/>
                  </a:cubicBezTo>
                  <a:lnTo>
                    <a:pt x="151638" y="812419"/>
                  </a:lnTo>
                  <a:cubicBezTo>
                    <a:pt x="67945" y="812419"/>
                    <a:pt x="0" y="744474"/>
                    <a:pt x="0" y="660781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25119" cy="825119"/>
            </a:xfrm>
            <a:custGeom>
              <a:avLst/>
              <a:gdLst/>
              <a:ahLst/>
              <a:cxnLst/>
              <a:rect r="r" b="b" t="t" l="l"/>
              <a:pathLst>
                <a:path h="825119" w="825119">
                  <a:moveTo>
                    <a:pt x="0" y="157988"/>
                  </a:moveTo>
                  <a:cubicBezTo>
                    <a:pt x="0" y="70739"/>
                    <a:pt x="70739" y="0"/>
                    <a:pt x="157988" y="0"/>
                  </a:cubicBez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cubicBezTo>
                    <a:pt x="754380" y="0"/>
                    <a:pt x="825119" y="70739"/>
                    <a:pt x="825119" y="157988"/>
                  </a:cubicBezTo>
                  <a:lnTo>
                    <a:pt x="825119" y="667131"/>
                  </a:lnTo>
                  <a:lnTo>
                    <a:pt x="818769" y="667131"/>
                  </a:lnTo>
                  <a:lnTo>
                    <a:pt x="825119" y="667131"/>
                  </a:lnTo>
                  <a:cubicBezTo>
                    <a:pt x="825119" y="754380"/>
                    <a:pt x="754380" y="825119"/>
                    <a:pt x="667131" y="825119"/>
                  </a:cubicBezTo>
                  <a:lnTo>
                    <a:pt x="667131" y="818769"/>
                  </a:lnTo>
                  <a:lnTo>
                    <a:pt x="667131" y="825119"/>
                  </a:lnTo>
                  <a:lnTo>
                    <a:pt x="157988" y="825119"/>
                  </a:lnTo>
                  <a:lnTo>
                    <a:pt x="157988" y="818769"/>
                  </a:lnTo>
                  <a:lnTo>
                    <a:pt x="157988" y="825119"/>
                  </a:lnTo>
                  <a:cubicBezTo>
                    <a:pt x="70739" y="825119"/>
                    <a:pt x="0" y="754380"/>
                    <a:pt x="0" y="667131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667131"/>
                  </a:lnTo>
                  <a:lnTo>
                    <a:pt x="6350" y="667131"/>
                  </a:lnTo>
                  <a:lnTo>
                    <a:pt x="12700" y="667131"/>
                  </a:lnTo>
                  <a:cubicBezTo>
                    <a:pt x="12700" y="747395"/>
                    <a:pt x="77724" y="812419"/>
                    <a:pt x="157988" y="812419"/>
                  </a:cubicBezTo>
                  <a:lnTo>
                    <a:pt x="667131" y="812419"/>
                  </a:lnTo>
                  <a:cubicBezTo>
                    <a:pt x="747395" y="812419"/>
                    <a:pt x="812419" y="747395"/>
                    <a:pt x="812419" y="667131"/>
                  </a:cubicBezTo>
                  <a:lnTo>
                    <a:pt x="812419" y="157988"/>
                  </a:lnTo>
                  <a:lnTo>
                    <a:pt x="818769" y="157988"/>
                  </a:lnTo>
                  <a:lnTo>
                    <a:pt x="812419" y="157988"/>
                  </a:lnTo>
                  <a:cubicBezTo>
                    <a:pt x="812419" y="77724"/>
                    <a:pt x="747395" y="12700"/>
                    <a:pt x="667131" y="12700"/>
                  </a:cubicBezTo>
                  <a:lnTo>
                    <a:pt x="157988" y="12700"/>
                  </a:lnTo>
                  <a:lnTo>
                    <a:pt x="157988" y="6350"/>
                  </a:lnTo>
                  <a:lnTo>
                    <a:pt x="157988" y="12700"/>
                  </a:lnTo>
                  <a:cubicBezTo>
                    <a:pt x="77724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692383" y="4900836"/>
            <a:ext cx="427584" cy="496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260213" y="4870697"/>
            <a:ext cx="3563391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Meses x-x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60213" y="5440264"/>
            <a:ext cx="7875537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Ins</a:t>
            </a: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erir texto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172725" y="6786562"/>
            <a:ext cx="812453" cy="38100"/>
            <a:chOff x="0" y="0"/>
            <a:chExt cx="1083270" cy="50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83310" cy="50800"/>
            </a:xfrm>
            <a:custGeom>
              <a:avLst/>
              <a:gdLst/>
              <a:ahLst/>
              <a:cxnLst/>
              <a:rect r="r" b="b" t="t" l="l"/>
              <a:pathLst>
                <a:path h="50800" w="108331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057910" y="0"/>
                  </a:lnTo>
                  <a:cubicBezTo>
                    <a:pt x="1071880" y="0"/>
                    <a:pt x="1083310" y="11430"/>
                    <a:pt x="1083310" y="25400"/>
                  </a:cubicBezTo>
                  <a:cubicBezTo>
                    <a:pt x="1083310" y="39370"/>
                    <a:pt x="1071880" y="50800"/>
                    <a:pt x="1057910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596760" y="6496199"/>
            <a:ext cx="618828" cy="618828"/>
            <a:chOff x="0" y="0"/>
            <a:chExt cx="825103" cy="82510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6350" y="6350"/>
              <a:ext cx="812419" cy="812419"/>
            </a:xfrm>
            <a:custGeom>
              <a:avLst/>
              <a:gdLst/>
              <a:ahLst/>
              <a:cxnLst/>
              <a:rect r="r" b="b" t="t" l="l"/>
              <a:pathLst>
                <a:path h="812419" w="812419">
                  <a:moveTo>
                    <a:pt x="0" y="151638"/>
                  </a:moveTo>
                  <a:cubicBezTo>
                    <a:pt x="0" y="67945"/>
                    <a:pt x="67945" y="0"/>
                    <a:pt x="151638" y="0"/>
                  </a:cubicBezTo>
                  <a:lnTo>
                    <a:pt x="660781" y="0"/>
                  </a:lnTo>
                  <a:cubicBezTo>
                    <a:pt x="744601" y="0"/>
                    <a:pt x="812419" y="67945"/>
                    <a:pt x="812419" y="151638"/>
                  </a:cubicBezTo>
                  <a:lnTo>
                    <a:pt x="812419" y="660781"/>
                  </a:lnTo>
                  <a:cubicBezTo>
                    <a:pt x="812419" y="744601"/>
                    <a:pt x="744474" y="812419"/>
                    <a:pt x="660781" y="812419"/>
                  </a:cubicBezTo>
                  <a:lnTo>
                    <a:pt x="151638" y="812419"/>
                  </a:lnTo>
                  <a:cubicBezTo>
                    <a:pt x="67945" y="812419"/>
                    <a:pt x="0" y="744474"/>
                    <a:pt x="0" y="660781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25119" cy="825119"/>
            </a:xfrm>
            <a:custGeom>
              <a:avLst/>
              <a:gdLst/>
              <a:ahLst/>
              <a:cxnLst/>
              <a:rect r="r" b="b" t="t" l="l"/>
              <a:pathLst>
                <a:path h="825119" w="825119">
                  <a:moveTo>
                    <a:pt x="0" y="157988"/>
                  </a:moveTo>
                  <a:cubicBezTo>
                    <a:pt x="0" y="70739"/>
                    <a:pt x="70739" y="0"/>
                    <a:pt x="157988" y="0"/>
                  </a:cubicBez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cubicBezTo>
                    <a:pt x="754380" y="0"/>
                    <a:pt x="825119" y="70739"/>
                    <a:pt x="825119" y="157988"/>
                  </a:cubicBezTo>
                  <a:lnTo>
                    <a:pt x="825119" y="667131"/>
                  </a:lnTo>
                  <a:lnTo>
                    <a:pt x="818769" y="667131"/>
                  </a:lnTo>
                  <a:lnTo>
                    <a:pt x="825119" y="667131"/>
                  </a:lnTo>
                  <a:cubicBezTo>
                    <a:pt x="825119" y="754380"/>
                    <a:pt x="754380" y="825119"/>
                    <a:pt x="667131" y="825119"/>
                  </a:cubicBezTo>
                  <a:lnTo>
                    <a:pt x="667131" y="818769"/>
                  </a:lnTo>
                  <a:lnTo>
                    <a:pt x="667131" y="825119"/>
                  </a:lnTo>
                  <a:lnTo>
                    <a:pt x="157988" y="825119"/>
                  </a:lnTo>
                  <a:lnTo>
                    <a:pt x="157988" y="818769"/>
                  </a:lnTo>
                  <a:lnTo>
                    <a:pt x="157988" y="825119"/>
                  </a:lnTo>
                  <a:cubicBezTo>
                    <a:pt x="70739" y="825119"/>
                    <a:pt x="0" y="754380"/>
                    <a:pt x="0" y="667131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667131"/>
                  </a:lnTo>
                  <a:lnTo>
                    <a:pt x="6350" y="667131"/>
                  </a:lnTo>
                  <a:lnTo>
                    <a:pt x="12700" y="667131"/>
                  </a:lnTo>
                  <a:cubicBezTo>
                    <a:pt x="12700" y="747395"/>
                    <a:pt x="77724" y="812419"/>
                    <a:pt x="157988" y="812419"/>
                  </a:cubicBezTo>
                  <a:lnTo>
                    <a:pt x="667131" y="812419"/>
                  </a:lnTo>
                  <a:cubicBezTo>
                    <a:pt x="747395" y="812419"/>
                    <a:pt x="812419" y="747395"/>
                    <a:pt x="812419" y="667131"/>
                  </a:cubicBezTo>
                  <a:lnTo>
                    <a:pt x="812419" y="157988"/>
                  </a:lnTo>
                  <a:lnTo>
                    <a:pt x="818769" y="157988"/>
                  </a:lnTo>
                  <a:lnTo>
                    <a:pt x="812419" y="157988"/>
                  </a:lnTo>
                  <a:cubicBezTo>
                    <a:pt x="812419" y="77724"/>
                    <a:pt x="747395" y="12700"/>
                    <a:pt x="667131" y="12700"/>
                  </a:cubicBezTo>
                  <a:lnTo>
                    <a:pt x="157988" y="12700"/>
                  </a:lnTo>
                  <a:lnTo>
                    <a:pt x="157988" y="6350"/>
                  </a:lnTo>
                  <a:lnTo>
                    <a:pt x="157988" y="12700"/>
                  </a:lnTo>
                  <a:cubicBezTo>
                    <a:pt x="77724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692383" y="6576491"/>
            <a:ext cx="427584" cy="496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260213" y="6546354"/>
            <a:ext cx="3563391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Meses x-x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260213" y="7115919"/>
            <a:ext cx="7875537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nserir texto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172725" y="8462219"/>
            <a:ext cx="812453" cy="38100"/>
            <a:chOff x="0" y="0"/>
            <a:chExt cx="1083270" cy="50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83310" cy="50800"/>
            </a:xfrm>
            <a:custGeom>
              <a:avLst/>
              <a:gdLst/>
              <a:ahLst/>
              <a:cxnLst/>
              <a:rect r="r" b="b" t="t" l="l"/>
              <a:pathLst>
                <a:path h="50800" w="108331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057910" y="0"/>
                  </a:lnTo>
                  <a:cubicBezTo>
                    <a:pt x="1071880" y="0"/>
                    <a:pt x="1083310" y="11430"/>
                    <a:pt x="1083310" y="25400"/>
                  </a:cubicBezTo>
                  <a:cubicBezTo>
                    <a:pt x="1083310" y="39370"/>
                    <a:pt x="1071880" y="50800"/>
                    <a:pt x="1057910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596760" y="8171855"/>
            <a:ext cx="618828" cy="618827"/>
            <a:chOff x="0" y="0"/>
            <a:chExt cx="825103" cy="82510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6350" y="6350"/>
              <a:ext cx="812419" cy="812419"/>
            </a:xfrm>
            <a:custGeom>
              <a:avLst/>
              <a:gdLst/>
              <a:ahLst/>
              <a:cxnLst/>
              <a:rect r="r" b="b" t="t" l="l"/>
              <a:pathLst>
                <a:path h="812419" w="812419">
                  <a:moveTo>
                    <a:pt x="0" y="151638"/>
                  </a:moveTo>
                  <a:cubicBezTo>
                    <a:pt x="0" y="67945"/>
                    <a:pt x="67945" y="0"/>
                    <a:pt x="151638" y="0"/>
                  </a:cubicBezTo>
                  <a:lnTo>
                    <a:pt x="660781" y="0"/>
                  </a:lnTo>
                  <a:cubicBezTo>
                    <a:pt x="744601" y="0"/>
                    <a:pt x="812419" y="67945"/>
                    <a:pt x="812419" y="151638"/>
                  </a:cubicBezTo>
                  <a:lnTo>
                    <a:pt x="812419" y="660781"/>
                  </a:lnTo>
                  <a:cubicBezTo>
                    <a:pt x="812419" y="744601"/>
                    <a:pt x="744474" y="812419"/>
                    <a:pt x="660781" y="812419"/>
                  </a:cubicBezTo>
                  <a:lnTo>
                    <a:pt x="151638" y="812419"/>
                  </a:lnTo>
                  <a:cubicBezTo>
                    <a:pt x="67945" y="812419"/>
                    <a:pt x="0" y="744474"/>
                    <a:pt x="0" y="660781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25119" cy="825119"/>
            </a:xfrm>
            <a:custGeom>
              <a:avLst/>
              <a:gdLst/>
              <a:ahLst/>
              <a:cxnLst/>
              <a:rect r="r" b="b" t="t" l="l"/>
              <a:pathLst>
                <a:path h="825119" w="825119">
                  <a:moveTo>
                    <a:pt x="0" y="157988"/>
                  </a:moveTo>
                  <a:cubicBezTo>
                    <a:pt x="0" y="70739"/>
                    <a:pt x="70739" y="0"/>
                    <a:pt x="157988" y="0"/>
                  </a:cubicBez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cubicBezTo>
                    <a:pt x="754380" y="0"/>
                    <a:pt x="825119" y="70739"/>
                    <a:pt x="825119" y="157988"/>
                  </a:cubicBezTo>
                  <a:lnTo>
                    <a:pt x="825119" y="667131"/>
                  </a:lnTo>
                  <a:lnTo>
                    <a:pt x="818769" y="667131"/>
                  </a:lnTo>
                  <a:lnTo>
                    <a:pt x="825119" y="667131"/>
                  </a:lnTo>
                  <a:cubicBezTo>
                    <a:pt x="825119" y="754380"/>
                    <a:pt x="754380" y="825119"/>
                    <a:pt x="667131" y="825119"/>
                  </a:cubicBezTo>
                  <a:lnTo>
                    <a:pt x="667131" y="818769"/>
                  </a:lnTo>
                  <a:lnTo>
                    <a:pt x="667131" y="825119"/>
                  </a:lnTo>
                  <a:lnTo>
                    <a:pt x="157988" y="825119"/>
                  </a:lnTo>
                  <a:lnTo>
                    <a:pt x="157988" y="818769"/>
                  </a:lnTo>
                  <a:lnTo>
                    <a:pt x="157988" y="825119"/>
                  </a:lnTo>
                  <a:cubicBezTo>
                    <a:pt x="70739" y="825119"/>
                    <a:pt x="0" y="754380"/>
                    <a:pt x="0" y="667131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667131"/>
                  </a:lnTo>
                  <a:lnTo>
                    <a:pt x="6350" y="667131"/>
                  </a:lnTo>
                  <a:lnTo>
                    <a:pt x="12700" y="667131"/>
                  </a:lnTo>
                  <a:cubicBezTo>
                    <a:pt x="12700" y="747395"/>
                    <a:pt x="77724" y="812419"/>
                    <a:pt x="157988" y="812419"/>
                  </a:cubicBezTo>
                  <a:lnTo>
                    <a:pt x="667131" y="812419"/>
                  </a:lnTo>
                  <a:cubicBezTo>
                    <a:pt x="747395" y="812419"/>
                    <a:pt x="812419" y="747395"/>
                    <a:pt x="812419" y="667131"/>
                  </a:cubicBezTo>
                  <a:lnTo>
                    <a:pt x="812419" y="157988"/>
                  </a:lnTo>
                  <a:lnTo>
                    <a:pt x="818769" y="157988"/>
                  </a:lnTo>
                  <a:lnTo>
                    <a:pt x="812419" y="157988"/>
                  </a:lnTo>
                  <a:cubicBezTo>
                    <a:pt x="812419" y="77724"/>
                    <a:pt x="747395" y="12700"/>
                    <a:pt x="667131" y="12700"/>
                  </a:cubicBezTo>
                  <a:lnTo>
                    <a:pt x="157988" y="12700"/>
                  </a:lnTo>
                  <a:lnTo>
                    <a:pt x="157988" y="6350"/>
                  </a:lnTo>
                  <a:lnTo>
                    <a:pt x="157988" y="12700"/>
                  </a:lnTo>
                  <a:cubicBezTo>
                    <a:pt x="77724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692383" y="8252147"/>
            <a:ext cx="427584" cy="496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260213" y="8222010"/>
            <a:ext cx="3563391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Meses x-x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260213" y="8791575"/>
            <a:ext cx="7875537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Ins</a:t>
            </a: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erir texto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0" y="0"/>
            <a:ext cx="18748855" cy="1553665"/>
            <a:chOff x="0" y="0"/>
            <a:chExt cx="4937970" cy="40919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4937970" cy="409196"/>
            </a:xfrm>
            <a:custGeom>
              <a:avLst/>
              <a:gdLst/>
              <a:ahLst/>
              <a:cxnLst/>
              <a:rect r="r" b="b" t="t" l="l"/>
              <a:pathLst>
                <a:path h="409196" w="4937970">
                  <a:moveTo>
                    <a:pt x="0" y="0"/>
                  </a:moveTo>
                  <a:lnTo>
                    <a:pt x="4937970" y="0"/>
                  </a:lnTo>
                  <a:lnTo>
                    <a:pt x="4937970" y="409196"/>
                  </a:lnTo>
                  <a:lnTo>
                    <a:pt x="0" y="409196"/>
                  </a:lnTo>
                  <a:close/>
                </a:path>
              </a:pathLst>
            </a:custGeom>
            <a:solidFill>
              <a:srgbClr val="F3BFAC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85725"/>
              <a:ext cx="4937970" cy="494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5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17059871" y="142280"/>
            <a:ext cx="1100348" cy="1324570"/>
          </a:xfrm>
          <a:custGeom>
            <a:avLst/>
            <a:gdLst/>
            <a:ahLst/>
            <a:cxnLst/>
            <a:rect r="r" b="b" t="t" l="l"/>
            <a:pathLst>
              <a:path h="1324570" w="1100348">
                <a:moveTo>
                  <a:pt x="0" y="0"/>
                </a:moveTo>
                <a:lnTo>
                  <a:pt x="1100348" y="0"/>
                </a:lnTo>
                <a:lnTo>
                  <a:pt x="1100348" y="1324570"/>
                </a:lnTo>
                <a:lnTo>
                  <a:pt x="0" y="13245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279103" y="347790"/>
            <a:ext cx="2118729" cy="858085"/>
          </a:xfrm>
          <a:custGeom>
            <a:avLst/>
            <a:gdLst/>
            <a:ahLst/>
            <a:cxnLst/>
            <a:rect r="r" b="b" t="t" l="l"/>
            <a:pathLst>
              <a:path h="858085" w="2118729">
                <a:moveTo>
                  <a:pt x="0" y="0"/>
                </a:moveTo>
                <a:lnTo>
                  <a:pt x="2118729" y="0"/>
                </a:lnTo>
                <a:lnTo>
                  <a:pt x="2118729" y="858085"/>
                </a:lnTo>
                <a:lnTo>
                  <a:pt x="0" y="858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7059871" y="8973294"/>
            <a:ext cx="1100348" cy="1157964"/>
          </a:xfrm>
          <a:custGeom>
            <a:avLst/>
            <a:gdLst/>
            <a:ahLst/>
            <a:cxnLst/>
            <a:rect r="r" b="b" t="t" l="l"/>
            <a:pathLst>
              <a:path h="1157964" w="1100348">
                <a:moveTo>
                  <a:pt x="0" y="0"/>
                </a:moveTo>
                <a:lnTo>
                  <a:pt x="1100348" y="0"/>
                </a:lnTo>
                <a:lnTo>
                  <a:pt x="1100348" y="1157964"/>
                </a:lnTo>
                <a:lnTo>
                  <a:pt x="0" y="11579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5945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2749038" y="216128"/>
            <a:ext cx="13799587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PROCESSO SELETIVO DO PROGRAMA DE PÓS GRADUAÇÃO MESTRADO PROFISSIONAL EM TECNOLOGIA E INOVAÇÃO EM ENFERMAGEM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50301" y="9485601"/>
            <a:ext cx="2464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9611882" y="3149650"/>
            <a:ext cx="38100" cy="6161037"/>
            <a:chOff x="0" y="0"/>
            <a:chExt cx="50800" cy="8214717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50800" cy="8214741"/>
            </a:xfrm>
            <a:custGeom>
              <a:avLst/>
              <a:gdLst/>
              <a:ahLst/>
              <a:cxnLst/>
              <a:rect r="r" b="b" t="t" l="l"/>
              <a:pathLst>
                <a:path h="8214741" w="5080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cubicBezTo>
                    <a:pt x="39370" y="0"/>
                    <a:pt x="50800" y="11430"/>
                    <a:pt x="50800" y="25400"/>
                  </a:cubicBezTo>
                  <a:lnTo>
                    <a:pt x="50800" y="8189341"/>
                  </a:lnTo>
                  <a:cubicBezTo>
                    <a:pt x="50800" y="8203311"/>
                    <a:pt x="39370" y="8214741"/>
                    <a:pt x="25400" y="8214741"/>
                  </a:cubicBezTo>
                  <a:cubicBezTo>
                    <a:pt x="11430" y="8214741"/>
                    <a:pt x="0" y="8203311"/>
                    <a:pt x="0" y="8189341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9878433" y="3435251"/>
            <a:ext cx="812453" cy="38100"/>
            <a:chOff x="0" y="0"/>
            <a:chExt cx="1083270" cy="50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083310" cy="50800"/>
            </a:xfrm>
            <a:custGeom>
              <a:avLst/>
              <a:gdLst/>
              <a:ahLst/>
              <a:cxnLst/>
              <a:rect r="r" b="b" t="t" l="l"/>
              <a:pathLst>
                <a:path h="50800" w="108331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057910" y="0"/>
                  </a:lnTo>
                  <a:cubicBezTo>
                    <a:pt x="1071880" y="0"/>
                    <a:pt x="1083310" y="11430"/>
                    <a:pt x="1083310" y="25400"/>
                  </a:cubicBezTo>
                  <a:cubicBezTo>
                    <a:pt x="1083310" y="39370"/>
                    <a:pt x="1071880" y="50800"/>
                    <a:pt x="1057910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9302468" y="3144887"/>
            <a:ext cx="618828" cy="618828"/>
            <a:chOff x="0" y="0"/>
            <a:chExt cx="825103" cy="82510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6350" y="6350"/>
              <a:ext cx="812419" cy="812419"/>
            </a:xfrm>
            <a:custGeom>
              <a:avLst/>
              <a:gdLst/>
              <a:ahLst/>
              <a:cxnLst/>
              <a:rect r="r" b="b" t="t" l="l"/>
              <a:pathLst>
                <a:path h="812419" w="812419">
                  <a:moveTo>
                    <a:pt x="0" y="151638"/>
                  </a:moveTo>
                  <a:cubicBezTo>
                    <a:pt x="0" y="67945"/>
                    <a:pt x="67945" y="0"/>
                    <a:pt x="151638" y="0"/>
                  </a:cubicBezTo>
                  <a:lnTo>
                    <a:pt x="660781" y="0"/>
                  </a:lnTo>
                  <a:cubicBezTo>
                    <a:pt x="744601" y="0"/>
                    <a:pt x="812419" y="67945"/>
                    <a:pt x="812419" y="151638"/>
                  </a:cubicBezTo>
                  <a:lnTo>
                    <a:pt x="812419" y="660781"/>
                  </a:lnTo>
                  <a:cubicBezTo>
                    <a:pt x="812419" y="744601"/>
                    <a:pt x="744474" y="812419"/>
                    <a:pt x="660781" y="812419"/>
                  </a:cubicBezTo>
                  <a:lnTo>
                    <a:pt x="151638" y="812419"/>
                  </a:lnTo>
                  <a:cubicBezTo>
                    <a:pt x="67945" y="812419"/>
                    <a:pt x="0" y="744474"/>
                    <a:pt x="0" y="660781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25119" cy="825119"/>
            </a:xfrm>
            <a:custGeom>
              <a:avLst/>
              <a:gdLst/>
              <a:ahLst/>
              <a:cxnLst/>
              <a:rect r="r" b="b" t="t" l="l"/>
              <a:pathLst>
                <a:path h="825119" w="825119">
                  <a:moveTo>
                    <a:pt x="0" y="157988"/>
                  </a:moveTo>
                  <a:cubicBezTo>
                    <a:pt x="0" y="70739"/>
                    <a:pt x="70739" y="0"/>
                    <a:pt x="157988" y="0"/>
                  </a:cubicBez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cubicBezTo>
                    <a:pt x="754380" y="0"/>
                    <a:pt x="825119" y="70739"/>
                    <a:pt x="825119" y="157988"/>
                  </a:cubicBezTo>
                  <a:lnTo>
                    <a:pt x="825119" y="667131"/>
                  </a:lnTo>
                  <a:lnTo>
                    <a:pt x="818769" y="667131"/>
                  </a:lnTo>
                  <a:lnTo>
                    <a:pt x="825119" y="667131"/>
                  </a:lnTo>
                  <a:cubicBezTo>
                    <a:pt x="825119" y="754380"/>
                    <a:pt x="754380" y="825119"/>
                    <a:pt x="667131" y="825119"/>
                  </a:cubicBezTo>
                  <a:lnTo>
                    <a:pt x="667131" y="818769"/>
                  </a:lnTo>
                  <a:lnTo>
                    <a:pt x="667131" y="825119"/>
                  </a:lnTo>
                  <a:lnTo>
                    <a:pt x="157988" y="825119"/>
                  </a:lnTo>
                  <a:lnTo>
                    <a:pt x="157988" y="818769"/>
                  </a:lnTo>
                  <a:lnTo>
                    <a:pt x="157988" y="825119"/>
                  </a:lnTo>
                  <a:cubicBezTo>
                    <a:pt x="70739" y="825119"/>
                    <a:pt x="0" y="754380"/>
                    <a:pt x="0" y="667131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667131"/>
                  </a:lnTo>
                  <a:lnTo>
                    <a:pt x="6350" y="667131"/>
                  </a:lnTo>
                  <a:lnTo>
                    <a:pt x="12700" y="667131"/>
                  </a:lnTo>
                  <a:cubicBezTo>
                    <a:pt x="12700" y="747395"/>
                    <a:pt x="77724" y="812419"/>
                    <a:pt x="157988" y="812419"/>
                  </a:cubicBezTo>
                  <a:lnTo>
                    <a:pt x="667131" y="812419"/>
                  </a:lnTo>
                  <a:cubicBezTo>
                    <a:pt x="747395" y="812419"/>
                    <a:pt x="812419" y="747395"/>
                    <a:pt x="812419" y="667131"/>
                  </a:cubicBezTo>
                  <a:lnTo>
                    <a:pt x="812419" y="157988"/>
                  </a:lnTo>
                  <a:lnTo>
                    <a:pt x="818769" y="157988"/>
                  </a:lnTo>
                  <a:lnTo>
                    <a:pt x="812419" y="157988"/>
                  </a:lnTo>
                  <a:cubicBezTo>
                    <a:pt x="812419" y="77724"/>
                    <a:pt x="747395" y="12700"/>
                    <a:pt x="667131" y="12700"/>
                  </a:cubicBezTo>
                  <a:lnTo>
                    <a:pt x="157988" y="12700"/>
                  </a:lnTo>
                  <a:lnTo>
                    <a:pt x="157988" y="6350"/>
                  </a:lnTo>
                  <a:lnTo>
                    <a:pt x="157988" y="12700"/>
                  </a:lnTo>
                  <a:cubicBezTo>
                    <a:pt x="77724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52" id="52"/>
          <p:cNvSpPr txBox="true"/>
          <p:nvPr/>
        </p:nvSpPr>
        <p:spPr>
          <a:xfrm rot="0">
            <a:off x="9398091" y="3225180"/>
            <a:ext cx="427584" cy="465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5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0965921" y="3195043"/>
            <a:ext cx="3563391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Meses x-x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0965921" y="3764607"/>
            <a:ext cx="7875537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Inserir texto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9878433" y="5110906"/>
            <a:ext cx="812453" cy="38100"/>
            <a:chOff x="0" y="0"/>
            <a:chExt cx="1083270" cy="508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083310" cy="50800"/>
            </a:xfrm>
            <a:custGeom>
              <a:avLst/>
              <a:gdLst/>
              <a:ahLst/>
              <a:cxnLst/>
              <a:rect r="r" b="b" t="t" l="l"/>
              <a:pathLst>
                <a:path h="50800" w="108331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057910" y="0"/>
                  </a:lnTo>
                  <a:cubicBezTo>
                    <a:pt x="1071880" y="0"/>
                    <a:pt x="1083310" y="11430"/>
                    <a:pt x="1083310" y="25400"/>
                  </a:cubicBezTo>
                  <a:cubicBezTo>
                    <a:pt x="1083310" y="39370"/>
                    <a:pt x="1071880" y="50800"/>
                    <a:pt x="1057910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9302468" y="4820542"/>
            <a:ext cx="618828" cy="618827"/>
            <a:chOff x="0" y="0"/>
            <a:chExt cx="825103" cy="825103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6350" y="6350"/>
              <a:ext cx="812419" cy="812419"/>
            </a:xfrm>
            <a:custGeom>
              <a:avLst/>
              <a:gdLst/>
              <a:ahLst/>
              <a:cxnLst/>
              <a:rect r="r" b="b" t="t" l="l"/>
              <a:pathLst>
                <a:path h="812419" w="812419">
                  <a:moveTo>
                    <a:pt x="0" y="151638"/>
                  </a:moveTo>
                  <a:cubicBezTo>
                    <a:pt x="0" y="67945"/>
                    <a:pt x="67945" y="0"/>
                    <a:pt x="151638" y="0"/>
                  </a:cubicBezTo>
                  <a:lnTo>
                    <a:pt x="660781" y="0"/>
                  </a:lnTo>
                  <a:cubicBezTo>
                    <a:pt x="744601" y="0"/>
                    <a:pt x="812419" y="67945"/>
                    <a:pt x="812419" y="151638"/>
                  </a:cubicBezTo>
                  <a:lnTo>
                    <a:pt x="812419" y="660781"/>
                  </a:lnTo>
                  <a:cubicBezTo>
                    <a:pt x="812419" y="744601"/>
                    <a:pt x="744474" y="812419"/>
                    <a:pt x="660781" y="812419"/>
                  </a:cubicBezTo>
                  <a:lnTo>
                    <a:pt x="151638" y="812419"/>
                  </a:lnTo>
                  <a:cubicBezTo>
                    <a:pt x="67945" y="812419"/>
                    <a:pt x="0" y="744474"/>
                    <a:pt x="0" y="660781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25119" cy="825119"/>
            </a:xfrm>
            <a:custGeom>
              <a:avLst/>
              <a:gdLst/>
              <a:ahLst/>
              <a:cxnLst/>
              <a:rect r="r" b="b" t="t" l="l"/>
              <a:pathLst>
                <a:path h="825119" w="825119">
                  <a:moveTo>
                    <a:pt x="0" y="157988"/>
                  </a:moveTo>
                  <a:cubicBezTo>
                    <a:pt x="0" y="70739"/>
                    <a:pt x="70739" y="0"/>
                    <a:pt x="157988" y="0"/>
                  </a:cubicBez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cubicBezTo>
                    <a:pt x="754380" y="0"/>
                    <a:pt x="825119" y="70739"/>
                    <a:pt x="825119" y="157988"/>
                  </a:cubicBezTo>
                  <a:lnTo>
                    <a:pt x="825119" y="667131"/>
                  </a:lnTo>
                  <a:lnTo>
                    <a:pt x="818769" y="667131"/>
                  </a:lnTo>
                  <a:lnTo>
                    <a:pt x="825119" y="667131"/>
                  </a:lnTo>
                  <a:cubicBezTo>
                    <a:pt x="825119" y="754380"/>
                    <a:pt x="754380" y="825119"/>
                    <a:pt x="667131" y="825119"/>
                  </a:cubicBezTo>
                  <a:lnTo>
                    <a:pt x="667131" y="818769"/>
                  </a:lnTo>
                  <a:lnTo>
                    <a:pt x="667131" y="825119"/>
                  </a:lnTo>
                  <a:lnTo>
                    <a:pt x="157988" y="825119"/>
                  </a:lnTo>
                  <a:lnTo>
                    <a:pt x="157988" y="818769"/>
                  </a:lnTo>
                  <a:lnTo>
                    <a:pt x="157988" y="825119"/>
                  </a:lnTo>
                  <a:cubicBezTo>
                    <a:pt x="70739" y="825119"/>
                    <a:pt x="0" y="754380"/>
                    <a:pt x="0" y="667131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667131"/>
                  </a:lnTo>
                  <a:lnTo>
                    <a:pt x="6350" y="667131"/>
                  </a:lnTo>
                  <a:lnTo>
                    <a:pt x="12700" y="667131"/>
                  </a:lnTo>
                  <a:cubicBezTo>
                    <a:pt x="12700" y="747395"/>
                    <a:pt x="77724" y="812419"/>
                    <a:pt x="157988" y="812419"/>
                  </a:cubicBezTo>
                  <a:lnTo>
                    <a:pt x="667131" y="812419"/>
                  </a:lnTo>
                  <a:cubicBezTo>
                    <a:pt x="747395" y="812419"/>
                    <a:pt x="812419" y="747395"/>
                    <a:pt x="812419" y="667131"/>
                  </a:cubicBezTo>
                  <a:lnTo>
                    <a:pt x="812419" y="157988"/>
                  </a:lnTo>
                  <a:lnTo>
                    <a:pt x="818769" y="157988"/>
                  </a:lnTo>
                  <a:lnTo>
                    <a:pt x="812419" y="157988"/>
                  </a:lnTo>
                  <a:cubicBezTo>
                    <a:pt x="812419" y="77724"/>
                    <a:pt x="747395" y="12700"/>
                    <a:pt x="667131" y="12700"/>
                  </a:cubicBezTo>
                  <a:lnTo>
                    <a:pt x="157988" y="12700"/>
                  </a:lnTo>
                  <a:lnTo>
                    <a:pt x="157988" y="6350"/>
                  </a:lnTo>
                  <a:lnTo>
                    <a:pt x="157988" y="12700"/>
                  </a:lnTo>
                  <a:cubicBezTo>
                    <a:pt x="77724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60" id="60"/>
          <p:cNvSpPr txBox="true"/>
          <p:nvPr/>
        </p:nvSpPr>
        <p:spPr>
          <a:xfrm rot="0">
            <a:off x="9398091" y="4900836"/>
            <a:ext cx="427584" cy="465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6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0965921" y="4870697"/>
            <a:ext cx="3563391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Meses x-x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0965921" y="5440264"/>
            <a:ext cx="7875537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Ins</a:t>
            </a: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erir texto</a:t>
            </a:r>
          </a:p>
        </p:txBody>
      </p:sp>
      <p:grpSp>
        <p:nvGrpSpPr>
          <p:cNvPr name="Group 63" id="63"/>
          <p:cNvGrpSpPr/>
          <p:nvPr/>
        </p:nvGrpSpPr>
        <p:grpSpPr>
          <a:xfrm rot="0">
            <a:off x="9878433" y="6786562"/>
            <a:ext cx="812453" cy="38100"/>
            <a:chOff x="0" y="0"/>
            <a:chExt cx="1083270" cy="5080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1083310" cy="50800"/>
            </a:xfrm>
            <a:custGeom>
              <a:avLst/>
              <a:gdLst/>
              <a:ahLst/>
              <a:cxnLst/>
              <a:rect r="r" b="b" t="t" l="l"/>
              <a:pathLst>
                <a:path h="50800" w="108331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057910" y="0"/>
                  </a:lnTo>
                  <a:cubicBezTo>
                    <a:pt x="1071880" y="0"/>
                    <a:pt x="1083310" y="11430"/>
                    <a:pt x="1083310" y="25400"/>
                  </a:cubicBezTo>
                  <a:cubicBezTo>
                    <a:pt x="1083310" y="39370"/>
                    <a:pt x="1071880" y="50800"/>
                    <a:pt x="1057910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65" id="65"/>
          <p:cNvGrpSpPr/>
          <p:nvPr/>
        </p:nvGrpSpPr>
        <p:grpSpPr>
          <a:xfrm rot="0">
            <a:off x="9302468" y="6496199"/>
            <a:ext cx="618828" cy="618828"/>
            <a:chOff x="0" y="0"/>
            <a:chExt cx="825103" cy="825103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6350" y="6350"/>
              <a:ext cx="812419" cy="812419"/>
            </a:xfrm>
            <a:custGeom>
              <a:avLst/>
              <a:gdLst/>
              <a:ahLst/>
              <a:cxnLst/>
              <a:rect r="r" b="b" t="t" l="l"/>
              <a:pathLst>
                <a:path h="812419" w="812419">
                  <a:moveTo>
                    <a:pt x="0" y="151638"/>
                  </a:moveTo>
                  <a:cubicBezTo>
                    <a:pt x="0" y="67945"/>
                    <a:pt x="67945" y="0"/>
                    <a:pt x="151638" y="0"/>
                  </a:cubicBezTo>
                  <a:lnTo>
                    <a:pt x="660781" y="0"/>
                  </a:lnTo>
                  <a:cubicBezTo>
                    <a:pt x="744601" y="0"/>
                    <a:pt x="812419" y="67945"/>
                    <a:pt x="812419" y="151638"/>
                  </a:cubicBezTo>
                  <a:lnTo>
                    <a:pt x="812419" y="660781"/>
                  </a:lnTo>
                  <a:cubicBezTo>
                    <a:pt x="812419" y="744601"/>
                    <a:pt x="744474" y="812419"/>
                    <a:pt x="660781" y="812419"/>
                  </a:cubicBezTo>
                  <a:lnTo>
                    <a:pt x="151638" y="812419"/>
                  </a:lnTo>
                  <a:cubicBezTo>
                    <a:pt x="67945" y="812419"/>
                    <a:pt x="0" y="744474"/>
                    <a:pt x="0" y="660781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825119" cy="825119"/>
            </a:xfrm>
            <a:custGeom>
              <a:avLst/>
              <a:gdLst/>
              <a:ahLst/>
              <a:cxnLst/>
              <a:rect r="r" b="b" t="t" l="l"/>
              <a:pathLst>
                <a:path h="825119" w="825119">
                  <a:moveTo>
                    <a:pt x="0" y="157988"/>
                  </a:moveTo>
                  <a:cubicBezTo>
                    <a:pt x="0" y="70739"/>
                    <a:pt x="70739" y="0"/>
                    <a:pt x="157988" y="0"/>
                  </a:cubicBez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cubicBezTo>
                    <a:pt x="754380" y="0"/>
                    <a:pt x="825119" y="70739"/>
                    <a:pt x="825119" y="157988"/>
                  </a:cubicBezTo>
                  <a:lnTo>
                    <a:pt x="825119" y="667131"/>
                  </a:lnTo>
                  <a:lnTo>
                    <a:pt x="818769" y="667131"/>
                  </a:lnTo>
                  <a:lnTo>
                    <a:pt x="825119" y="667131"/>
                  </a:lnTo>
                  <a:cubicBezTo>
                    <a:pt x="825119" y="754380"/>
                    <a:pt x="754380" y="825119"/>
                    <a:pt x="667131" y="825119"/>
                  </a:cubicBezTo>
                  <a:lnTo>
                    <a:pt x="667131" y="818769"/>
                  </a:lnTo>
                  <a:lnTo>
                    <a:pt x="667131" y="825119"/>
                  </a:lnTo>
                  <a:lnTo>
                    <a:pt x="157988" y="825119"/>
                  </a:lnTo>
                  <a:lnTo>
                    <a:pt x="157988" y="818769"/>
                  </a:lnTo>
                  <a:lnTo>
                    <a:pt x="157988" y="825119"/>
                  </a:lnTo>
                  <a:cubicBezTo>
                    <a:pt x="70739" y="825119"/>
                    <a:pt x="0" y="754380"/>
                    <a:pt x="0" y="667131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667131"/>
                  </a:lnTo>
                  <a:lnTo>
                    <a:pt x="6350" y="667131"/>
                  </a:lnTo>
                  <a:lnTo>
                    <a:pt x="12700" y="667131"/>
                  </a:lnTo>
                  <a:cubicBezTo>
                    <a:pt x="12700" y="747395"/>
                    <a:pt x="77724" y="812419"/>
                    <a:pt x="157988" y="812419"/>
                  </a:cubicBezTo>
                  <a:lnTo>
                    <a:pt x="667131" y="812419"/>
                  </a:lnTo>
                  <a:cubicBezTo>
                    <a:pt x="747395" y="812419"/>
                    <a:pt x="812419" y="747395"/>
                    <a:pt x="812419" y="667131"/>
                  </a:cubicBezTo>
                  <a:lnTo>
                    <a:pt x="812419" y="157988"/>
                  </a:lnTo>
                  <a:lnTo>
                    <a:pt x="818769" y="157988"/>
                  </a:lnTo>
                  <a:lnTo>
                    <a:pt x="812419" y="157988"/>
                  </a:lnTo>
                  <a:cubicBezTo>
                    <a:pt x="812419" y="77724"/>
                    <a:pt x="747395" y="12700"/>
                    <a:pt x="667131" y="12700"/>
                  </a:cubicBezTo>
                  <a:lnTo>
                    <a:pt x="157988" y="12700"/>
                  </a:lnTo>
                  <a:lnTo>
                    <a:pt x="157988" y="6350"/>
                  </a:lnTo>
                  <a:lnTo>
                    <a:pt x="157988" y="12700"/>
                  </a:lnTo>
                  <a:cubicBezTo>
                    <a:pt x="77724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68" id="68"/>
          <p:cNvSpPr txBox="true"/>
          <p:nvPr/>
        </p:nvSpPr>
        <p:spPr>
          <a:xfrm rot="0">
            <a:off x="9398091" y="6576491"/>
            <a:ext cx="427584" cy="465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7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0965921" y="6546354"/>
            <a:ext cx="3563391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Meses x-x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0965921" y="7115919"/>
            <a:ext cx="7875537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nserir texto</a:t>
            </a:r>
          </a:p>
        </p:txBody>
      </p:sp>
      <p:grpSp>
        <p:nvGrpSpPr>
          <p:cNvPr name="Group 71" id="71"/>
          <p:cNvGrpSpPr/>
          <p:nvPr/>
        </p:nvGrpSpPr>
        <p:grpSpPr>
          <a:xfrm rot="0">
            <a:off x="9878433" y="8462219"/>
            <a:ext cx="812453" cy="38100"/>
            <a:chOff x="0" y="0"/>
            <a:chExt cx="1083270" cy="508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083310" cy="50800"/>
            </a:xfrm>
            <a:custGeom>
              <a:avLst/>
              <a:gdLst/>
              <a:ahLst/>
              <a:cxnLst/>
              <a:rect r="r" b="b" t="t" l="l"/>
              <a:pathLst>
                <a:path h="50800" w="108331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057910" y="0"/>
                  </a:lnTo>
                  <a:cubicBezTo>
                    <a:pt x="1071880" y="0"/>
                    <a:pt x="1083310" y="11430"/>
                    <a:pt x="1083310" y="25400"/>
                  </a:cubicBezTo>
                  <a:cubicBezTo>
                    <a:pt x="1083310" y="39370"/>
                    <a:pt x="1071880" y="50800"/>
                    <a:pt x="1057910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73" id="73"/>
          <p:cNvGrpSpPr/>
          <p:nvPr/>
        </p:nvGrpSpPr>
        <p:grpSpPr>
          <a:xfrm rot="0">
            <a:off x="9302468" y="8171855"/>
            <a:ext cx="618828" cy="618827"/>
            <a:chOff x="0" y="0"/>
            <a:chExt cx="825103" cy="825103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6350" y="6350"/>
              <a:ext cx="812419" cy="812419"/>
            </a:xfrm>
            <a:custGeom>
              <a:avLst/>
              <a:gdLst/>
              <a:ahLst/>
              <a:cxnLst/>
              <a:rect r="r" b="b" t="t" l="l"/>
              <a:pathLst>
                <a:path h="812419" w="812419">
                  <a:moveTo>
                    <a:pt x="0" y="151638"/>
                  </a:moveTo>
                  <a:cubicBezTo>
                    <a:pt x="0" y="67945"/>
                    <a:pt x="67945" y="0"/>
                    <a:pt x="151638" y="0"/>
                  </a:cubicBezTo>
                  <a:lnTo>
                    <a:pt x="660781" y="0"/>
                  </a:lnTo>
                  <a:cubicBezTo>
                    <a:pt x="744601" y="0"/>
                    <a:pt x="812419" y="67945"/>
                    <a:pt x="812419" y="151638"/>
                  </a:cubicBezTo>
                  <a:lnTo>
                    <a:pt x="812419" y="660781"/>
                  </a:lnTo>
                  <a:cubicBezTo>
                    <a:pt x="812419" y="744601"/>
                    <a:pt x="744474" y="812419"/>
                    <a:pt x="660781" y="812419"/>
                  </a:cubicBezTo>
                  <a:lnTo>
                    <a:pt x="151638" y="812419"/>
                  </a:lnTo>
                  <a:cubicBezTo>
                    <a:pt x="67945" y="812419"/>
                    <a:pt x="0" y="744474"/>
                    <a:pt x="0" y="660781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25119" cy="825119"/>
            </a:xfrm>
            <a:custGeom>
              <a:avLst/>
              <a:gdLst/>
              <a:ahLst/>
              <a:cxnLst/>
              <a:rect r="r" b="b" t="t" l="l"/>
              <a:pathLst>
                <a:path h="825119" w="825119">
                  <a:moveTo>
                    <a:pt x="0" y="157988"/>
                  </a:moveTo>
                  <a:cubicBezTo>
                    <a:pt x="0" y="70739"/>
                    <a:pt x="70739" y="0"/>
                    <a:pt x="157988" y="0"/>
                  </a:cubicBez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cubicBezTo>
                    <a:pt x="754380" y="0"/>
                    <a:pt x="825119" y="70739"/>
                    <a:pt x="825119" y="157988"/>
                  </a:cubicBezTo>
                  <a:lnTo>
                    <a:pt x="825119" y="667131"/>
                  </a:lnTo>
                  <a:lnTo>
                    <a:pt x="818769" y="667131"/>
                  </a:lnTo>
                  <a:lnTo>
                    <a:pt x="825119" y="667131"/>
                  </a:lnTo>
                  <a:cubicBezTo>
                    <a:pt x="825119" y="754380"/>
                    <a:pt x="754380" y="825119"/>
                    <a:pt x="667131" y="825119"/>
                  </a:cubicBezTo>
                  <a:lnTo>
                    <a:pt x="667131" y="818769"/>
                  </a:lnTo>
                  <a:lnTo>
                    <a:pt x="667131" y="825119"/>
                  </a:lnTo>
                  <a:lnTo>
                    <a:pt x="157988" y="825119"/>
                  </a:lnTo>
                  <a:lnTo>
                    <a:pt x="157988" y="818769"/>
                  </a:lnTo>
                  <a:lnTo>
                    <a:pt x="157988" y="825119"/>
                  </a:lnTo>
                  <a:cubicBezTo>
                    <a:pt x="70739" y="825119"/>
                    <a:pt x="0" y="754380"/>
                    <a:pt x="0" y="667131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667131"/>
                  </a:lnTo>
                  <a:lnTo>
                    <a:pt x="6350" y="667131"/>
                  </a:lnTo>
                  <a:lnTo>
                    <a:pt x="12700" y="667131"/>
                  </a:lnTo>
                  <a:cubicBezTo>
                    <a:pt x="12700" y="747395"/>
                    <a:pt x="77724" y="812419"/>
                    <a:pt x="157988" y="812419"/>
                  </a:cubicBezTo>
                  <a:lnTo>
                    <a:pt x="667131" y="812419"/>
                  </a:lnTo>
                  <a:cubicBezTo>
                    <a:pt x="747395" y="812419"/>
                    <a:pt x="812419" y="747395"/>
                    <a:pt x="812419" y="667131"/>
                  </a:cubicBezTo>
                  <a:lnTo>
                    <a:pt x="812419" y="157988"/>
                  </a:lnTo>
                  <a:lnTo>
                    <a:pt x="818769" y="157988"/>
                  </a:lnTo>
                  <a:lnTo>
                    <a:pt x="812419" y="157988"/>
                  </a:lnTo>
                  <a:cubicBezTo>
                    <a:pt x="812419" y="77724"/>
                    <a:pt x="747395" y="12700"/>
                    <a:pt x="667131" y="12700"/>
                  </a:cubicBezTo>
                  <a:lnTo>
                    <a:pt x="157988" y="12700"/>
                  </a:lnTo>
                  <a:lnTo>
                    <a:pt x="157988" y="6350"/>
                  </a:lnTo>
                  <a:lnTo>
                    <a:pt x="157988" y="12700"/>
                  </a:lnTo>
                  <a:cubicBezTo>
                    <a:pt x="77724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76" id="76"/>
          <p:cNvSpPr txBox="true"/>
          <p:nvPr/>
        </p:nvSpPr>
        <p:spPr>
          <a:xfrm rot="0">
            <a:off x="9398091" y="8252147"/>
            <a:ext cx="427584" cy="465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8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0965921" y="8222010"/>
            <a:ext cx="3563391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Meses x-x 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0965921" y="8791575"/>
            <a:ext cx="7875537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Ins</a:t>
            </a: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erir texto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7886" y="1851571"/>
            <a:ext cx="13237815" cy="95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Mensagem à Comissão de Avaliação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43124" y="3345954"/>
            <a:ext cx="2741414" cy="1592015"/>
            <a:chOff x="0" y="0"/>
            <a:chExt cx="3655218" cy="21226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350" y="6350"/>
              <a:ext cx="3642487" cy="2109978"/>
            </a:xfrm>
            <a:custGeom>
              <a:avLst/>
              <a:gdLst/>
              <a:ahLst/>
              <a:cxnLst/>
              <a:rect r="r" b="b" t="t" l="l"/>
              <a:pathLst>
                <a:path h="2109978" w="3642487">
                  <a:moveTo>
                    <a:pt x="0" y="151638"/>
                  </a:moveTo>
                  <a:cubicBezTo>
                    <a:pt x="0" y="67945"/>
                    <a:pt x="68072" y="0"/>
                    <a:pt x="152019" y="0"/>
                  </a:cubicBezTo>
                  <a:lnTo>
                    <a:pt x="3490468" y="0"/>
                  </a:lnTo>
                  <a:cubicBezTo>
                    <a:pt x="3574415" y="0"/>
                    <a:pt x="3642487" y="67945"/>
                    <a:pt x="3642487" y="151638"/>
                  </a:cubicBezTo>
                  <a:lnTo>
                    <a:pt x="3642487" y="1958340"/>
                  </a:lnTo>
                  <a:cubicBezTo>
                    <a:pt x="3642487" y="2042160"/>
                    <a:pt x="3574415" y="2109978"/>
                    <a:pt x="3490468" y="2109978"/>
                  </a:cubicBezTo>
                  <a:lnTo>
                    <a:pt x="152019" y="2109978"/>
                  </a:lnTo>
                  <a:cubicBezTo>
                    <a:pt x="68072" y="2109978"/>
                    <a:pt x="0" y="2042033"/>
                    <a:pt x="0" y="1958340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55187" cy="2122678"/>
            </a:xfrm>
            <a:custGeom>
              <a:avLst/>
              <a:gdLst/>
              <a:ahLst/>
              <a:cxnLst/>
              <a:rect r="r" b="b" t="t" l="l"/>
              <a:pathLst>
                <a:path h="2122678" w="3655187">
                  <a:moveTo>
                    <a:pt x="0" y="157988"/>
                  </a:moveTo>
                  <a:cubicBezTo>
                    <a:pt x="0" y="70739"/>
                    <a:pt x="70993" y="0"/>
                    <a:pt x="158369" y="0"/>
                  </a:cubicBezTo>
                  <a:lnTo>
                    <a:pt x="3496818" y="0"/>
                  </a:lnTo>
                  <a:lnTo>
                    <a:pt x="3496818" y="6350"/>
                  </a:lnTo>
                  <a:lnTo>
                    <a:pt x="3496818" y="0"/>
                  </a:lnTo>
                  <a:cubicBezTo>
                    <a:pt x="3584321" y="0"/>
                    <a:pt x="3655187" y="70739"/>
                    <a:pt x="3655187" y="157988"/>
                  </a:cubicBezTo>
                  <a:lnTo>
                    <a:pt x="3648837" y="157988"/>
                  </a:lnTo>
                  <a:lnTo>
                    <a:pt x="3655187" y="157988"/>
                  </a:lnTo>
                  <a:lnTo>
                    <a:pt x="3655187" y="1964690"/>
                  </a:lnTo>
                  <a:lnTo>
                    <a:pt x="3648837" y="1964690"/>
                  </a:lnTo>
                  <a:lnTo>
                    <a:pt x="3655187" y="1964690"/>
                  </a:lnTo>
                  <a:cubicBezTo>
                    <a:pt x="3655187" y="2051939"/>
                    <a:pt x="3584194" y="2122678"/>
                    <a:pt x="3496818" y="2122678"/>
                  </a:cubicBezTo>
                  <a:lnTo>
                    <a:pt x="3496818" y="2116328"/>
                  </a:lnTo>
                  <a:lnTo>
                    <a:pt x="3496818" y="2122678"/>
                  </a:lnTo>
                  <a:lnTo>
                    <a:pt x="158369" y="2122678"/>
                  </a:lnTo>
                  <a:lnTo>
                    <a:pt x="158369" y="2116328"/>
                  </a:lnTo>
                  <a:lnTo>
                    <a:pt x="158369" y="2122678"/>
                  </a:lnTo>
                  <a:cubicBezTo>
                    <a:pt x="70993" y="2122678"/>
                    <a:pt x="0" y="2051939"/>
                    <a:pt x="0" y="1964690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1964690"/>
                  </a:lnTo>
                  <a:lnTo>
                    <a:pt x="6350" y="1964690"/>
                  </a:lnTo>
                  <a:lnTo>
                    <a:pt x="12700" y="1964690"/>
                  </a:lnTo>
                  <a:cubicBezTo>
                    <a:pt x="12700" y="2044954"/>
                    <a:pt x="77978" y="2109978"/>
                    <a:pt x="158369" y="2109978"/>
                  </a:cubicBezTo>
                  <a:lnTo>
                    <a:pt x="3496818" y="2109978"/>
                  </a:lnTo>
                  <a:cubicBezTo>
                    <a:pt x="3577336" y="2109978"/>
                    <a:pt x="3642487" y="2044954"/>
                    <a:pt x="3642487" y="1964690"/>
                  </a:cubicBezTo>
                  <a:lnTo>
                    <a:pt x="3642487" y="157988"/>
                  </a:lnTo>
                  <a:cubicBezTo>
                    <a:pt x="3642487" y="77724"/>
                    <a:pt x="3577336" y="12700"/>
                    <a:pt x="3496818" y="12700"/>
                  </a:cubicBezTo>
                  <a:lnTo>
                    <a:pt x="158369" y="12700"/>
                  </a:lnTo>
                  <a:lnTo>
                    <a:pt x="158369" y="6350"/>
                  </a:lnTo>
                  <a:lnTo>
                    <a:pt x="158369" y="12700"/>
                  </a:lnTo>
                  <a:cubicBezTo>
                    <a:pt x="77978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123331" y="3770560"/>
            <a:ext cx="380851" cy="609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2937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50494" y="3573810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Motivação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0494" y="4143375"/>
            <a:ext cx="4754910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Razões para ingressar no programa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3815060" y="4914156"/>
            <a:ext cx="13389769" cy="19050"/>
            <a:chOff x="0" y="0"/>
            <a:chExt cx="17853025" cy="25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853025" cy="25400"/>
            </a:xfrm>
            <a:custGeom>
              <a:avLst/>
              <a:gdLst/>
              <a:ahLst/>
              <a:cxnLst/>
              <a:rect r="r" b="b" t="t" l="l"/>
              <a:pathLst>
                <a:path h="25400" w="17853025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7840325" y="0"/>
                  </a:lnTo>
                  <a:cubicBezTo>
                    <a:pt x="17847311" y="0"/>
                    <a:pt x="17853025" y="5715"/>
                    <a:pt x="17853025" y="12700"/>
                  </a:cubicBezTo>
                  <a:cubicBezTo>
                    <a:pt x="17853025" y="19685"/>
                    <a:pt x="17847311" y="25400"/>
                    <a:pt x="17840325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43124" y="5063729"/>
            <a:ext cx="5473452" cy="1592015"/>
            <a:chOff x="0" y="0"/>
            <a:chExt cx="7297937" cy="212268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350" y="6350"/>
              <a:ext cx="7285228" cy="2109978"/>
            </a:xfrm>
            <a:custGeom>
              <a:avLst/>
              <a:gdLst/>
              <a:ahLst/>
              <a:cxnLst/>
              <a:rect r="r" b="b" t="t" l="l"/>
              <a:pathLst>
                <a:path h="2109978" w="7285228">
                  <a:moveTo>
                    <a:pt x="0" y="151638"/>
                  </a:moveTo>
                  <a:cubicBezTo>
                    <a:pt x="0" y="67945"/>
                    <a:pt x="68199" y="0"/>
                    <a:pt x="152273" y="0"/>
                  </a:cubicBezTo>
                  <a:lnTo>
                    <a:pt x="7132955" y="0"/>
                  </a:lnTo>
                  <a:cubicBezTo>
                    <a:pt x="7217029" y="0"/>
                    <a:pt x="7285228" y="67945"/>
                    <a:pt x="7285228" y="151638"/>
                  </a:cubicBezTo>
                  <a:lnTo>
                    <a:pt x="7285228" y="1958340"/>
                  </a:lnTo>
                  <a:cubicBezTo>
                    <a:pt x="7285228" y="2042160"/>
                    <a:pt x="7217029" y="2109978"/>
                    <a:pt x="7132955" y="2109978"/>
                  </a:cubicBezTo>
                  <a:lnTo>
                    <a:pt x="152273" y="2109978"/>
                  </a:lnTo>
                  <a:cubicBezTo>
                    <a:pt x="68199" y="2109978"/>
                    <a:pt x="0" y="2042033"/>
                    <a:pt x="0" y="1958340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297928" cy="2122678"/>
            </a:xfrm>
            <a:custGeom>
              <a:avLst/>
              <a:gdLst/>
              <a:ahLst/>
              <a:cxnLst/>
              <a:rect r="r" b="b" t="t" l="l"/>
              <a:pathLst>
                <a:path h="2122678" w="7297928">
                  <a:moveTo>
                    <a:pt x="0" y="157988"/>
                  </a:moveTo>
                  <a:cubicBezTo>
                    <a:pt x="0" y="70739"/>
                    <a:pt x="71120" y="0"/>
                    <a:pt x="158623" y="0"/>
                  </a:cubicBezTo>
                  <a:lnTo>
                    <a:pt x="7139305" y="0"/>
                  </a:lnTo>
                  <a:lnTo>
                    <a:pt x="7139305" y="6350"/>
                  </a:lnTo>
                  <a:lnTo>
                    <a:pt x="7139305" y="0"/>
                  </a:lnTo>
                  <a:cubicBezTo>
                    <a:pt x="7226936" y="0"/>
                    <a:pt x="7297928" y="70739"/>
                    <a:pt x="7297928" y="157988"/>
                  </a:cubicBezTo>
                  <a:lnTo>
                    <a:pt x="7291578" y="157988"/>
                  </a:lnTo>
                  <a:lnTo>
                    <a:pt x="7297928" y="157988"/>
                  </a:lnTo>
                  <a:lnTo>
                    <a:pt x="7297928" y="1964690"/>
                  </a:lnTo>
                  <a:lnTo>
                    <a:pt x="7291578" y="1964690"/>
                  </a:lnTo>
                  <a:lnTo>
                    <a:pt x="7297928" y="1964690"/>
                  </a:lnTo>
                  <a:cubicBezTo>
                    <a:pt x="7297928" y="2051939"/>
                    <a:pt x="7226808" y="2122678"/>
                    <a:pt x="7139305" y="2122678"/>
                  </a:cubicBezTo>
                  <a:lnTo>
                    <a:pt x="7139305" y="2116328"/>
                  </a:lnTo>
                  <a:lnTo>
                    <a:pt x="7139305" y="2122678"/>
                  </a:lnTo>
                  <a:lnTo>
                    <a:pt x="158623" y="2122678"/>
                  </a:lnTo>
                  <a:lnTo>
                    <a:pt x="158623" y="2116328"/>
                  </a:lnTo>
                  <a:lnTo>
                    <a:pt x="158623" y="2122678"/>
                  </a:lnTo>
                  <a:cubicBezTo>
                    <a:pt x="71120" y="2122678"/>
                    <a:pt x="0" y="2051939"/>
                    <a:pt x="0" y="1964690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1964690"/>
                  </a:lnTo>
                  <a:lnTo>
                    <a:pt x="6350" y="1964690"/>
                  </a:lnTo>
                  <a:lnTo>
                    <a:pt x="12700" y="1964690"/>
                  </a:lnTo>
                  <a:cubicBezTo>
                    <a:pt x="12700" y="2044954"/>
                    <a:pt x="77978" y="2109978"/>
                    <a:pt x="158623" y="2109978"/>
                  </a:cubicBezTo>
                  <a:lnTo>
                    <a:pt x="7139305" y="2109978"/>
                  </a:lnTo>
                  <a:cubicBezTo>
                    <a:pt x="7219950" y="2109978"/>
                    <a:pt x="7285228" y="2044954"/>
                    <a:pt x="7285228" y="1964690"/>
                  </a:cubicBezTo>
                  <a:lnTo>
                    <a:pt x="7285228" y="157988"/>
                  </a:lnTo>
                  <a:cubicBezTo>
                    <a:pt x="7285228" y="77724"/>
                    <a:pt x="7219950" y="12700"/>
                    <a:pt x="7139305" y="12700"/>
                  </a:cubicBezTo>
                  <a:lnTo>
                    <a:pt x="158623" y="12700"/>
                  </a:lnTo>
                  <a:lnTo>
                    <a:pt x="158623" y="6350"/>
                  </a:lnTo>
                  <a:lnTo>
                    <a:pt x="158623" y="12700"/>
                  </a:lnTo>
                  <a:cubicBezTo>
                    <a:pt x="77978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3489424" y="5488335"/>
            <a:ext cx="380851" cy="609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2937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82531" y="5291584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Compromisso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82531" y="5861149"/>
            <a:ext cx="4489698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Dedicação à pesquisa e inovação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547097" y="6631930"/>
            <a:ext cx="10657731" cy="19050"/>
            <a:chOff x="0" y="0"/>
            <a:chExt cx="14210308" cy="25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210285" cy="25400"/>
            </a:xfrm>
            <a:custGeom>
              <a:avLst/>
              <a:gdLst/>
              <a:ahLst/>
              <a:cxnLst/>
              <a:rect r="r" b="b" t="t" l="l"/>
              <a:pathLst>
                <a:path h="25400" w="14210285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197585" y="0"/>
                  </a:lnTo>
                  <a:cubicBezTo>
                    <a:pt x="14204570" y="0"/>
                    <a:pt x="14210285" y="5715"/>
                    <a:pt x="14210285" y="12700"/>
                  </a:cubicBezTo>
                  <a:cubicBezTo>
                    <a:pt x="14210285" y="19685"/>
                    <a:pt x="14204570" y="25400"/>
                    <a:pt x="14197585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943124" y="6781502"/>
            <a:ext cx="8205639" cy="1592015"/>
            <a:chOff x="0" y="0"/>
            <a:chExt cx="10940852" cy="212268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6350" y="6350"/>
              <a:ext cx="10928096" cy="2109978"/>
            </a:xfrm>
            <a:custGeom>
              <a:avLst/>
              <a:gdLst/>
              <a:ahLst/>
              <a:cxnLst/>
              <a:rect r="r" b="b" t="t" l="l"/>
              <a:pathLst>
                <a:path h="2109978" w="10928096">
                  <a:moveTo>
                    <a:pt x="0" y="151638"/>
                  </a:moveTo>
                  <a:cubicBezTo>
                    <a:pt x="0" y="67945"/>
                    <a:pt x="68199" y="0"/>
                    <a:pt x="152400" y="0"/>
                  </a:cubicBezTo>
                  <a:lnTo>
                    <a:pt x="10775696" y="0"/>
                  </a:lnTo>
                  <a:cubicBezTo>
                    <a:pt x="10859897" y="0"/>
                    <a:pt x="10928096" y="67945"/>
                    <a:pt x="10928096" y="151638"/>
                  </a:cubicBezTo>
                  <a:lnTo>
                    <a:pt x="10928096" y="1958340"/>
                  </a:lnTo>
                  <a:cubicBezTo>
                    <a:pt x="10928096" y="2042160"/>
                    <a:pt x="10859897" y="2109978"/>
                    <a:pt x="10775696" y="2109978"/>
                  </a:cubicBezTo>
                  <a:lnTo>
                    <a:pt x="152400" y="2109978"/>
                  </a:lnTo>
                  <a:cubicBezTo>
                    <a:pt x="68199" y="2109978"/>
                    <a:pt x="0" y="2042033"/>
                    <a:pt x="0" y="1958340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940796" cy="2122678"/>
            </a:xfrm>
            <a:custGeom>
              <a:avLst/>
              <a:gdLst/>
              <a:ahLst/>
              <a:cxnLst/>
              <a:rect r="r" b="b" t="t" l="l"/>
              <a:pathLst>
                <a:path h="2122678" w="10940796">
                  <a:moveTo>
                    <a:pt x="0" y="157988"/>
                  </a:moveTo>
                  <a:cubicBezTo>
                    <a:pt x="0" y="70739"/>
                    <a:pt x="71120" y="0"/>
                    <a:pt x="158750" y="0"/>
                  </a:cubicBezTo>
                  <a:lnTo>
                    <a:pt x="10782046" y="0"/>
                  </a:lnTo>
                  <a:lnTo>
                    <a:pt x="10782046" y="6350"/>
                  </a:lnTo>
                  <a:lnTo>
                    <a:pt x="10782046" y="0"/>
                  </a:lnTo>
                  <a:cubicBezTo>
                    <a:pt x="10869676" y="0"/>
                    <a:pt x="10940796" y="70739"/>
                    <a:pt x="10940796" y="157988"/>
                  </a:cubicBezTo>
                  <a:lnTo>
                    <a:pt x="10940796" y="1964690"/>
                  </a:lnTo>
                  <a:lnTo>
                    <a:pt x="10934446" y="1964690"/>
                  </a:lnTo>
                  <a:lnTo>
                    <a:pt x="10940796" y="1964690"/>
                  </a:lnTo>
                  <a:cubicBezTo>
                    <a:pt x="10940796" y="2051939"/>
                    <a:pt x="10869676" y="2122678"/>
                    <a:pt x="10782046" y="2122678"/>
                  </a:cubicBezTo>
                  <a:lnTo>
                    <a:pt x="10782046" y="2116328"/>
                  </a:lnTo>
                  <a:lnTo>
                    <a:pt x="10782046" y="2122678"/>
                  </a:lnTo>
                  <a:lnTo>
                    <a:pt x="158750" y="2122678"/>
                  </a:lnTo>
                  <a:lnTo>
                    <a:pt x="158750" y="2116328"/>
                  </a:lnTo>
                  <a:lnTo>
                    <a:pt x="158750" y="2122678"/>
                  </a:lnTo>
                  <a:cubicBezTo>
                    <a:pt x="71120" y="2122678"/>
                    <a:pt x="0" y="2051939"/>
                    <a:pt x="0" y="1964690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1964690"/>
                  </a:lnTo>
                  <a:lnTo>
                    <a:pt x="6350" y="1964690"/>
                  </a:lnTo>
                  <a:lnTo>
                    <a:pt x="12700" y="1964690"/>
                  </a:lnTo>
                  <a:cubicBezTo>
                    <a:pt x="12700" y="2044954"/>
                    <a:pt x="78105" y="2109978"/>
                    <a:pt x="158750" y="2109978"/>
                  </a:cubicBezTo>
                  <a:lnTo>
                    <a:pt x="10782046" y="2109978"/>
                  </a:lnTo>
                  <a:cubicBezTo>
                    <a:pt x="10862690" y="2109978"/>
                    <a:pt x="10928096" y="2044827"/>
                    <a:pt x="10928096" y="1964690"/>
                  </a:cubicBezTo>
                  <a:lnTo>
                    <a:pt x="10928096" y="157988"/>
                  </a:lnTo>
                  <a:lnTo>
                    <a:pt x="10934446" y="157988"/>
                  </a:lnTo>
                  <a:lnTo>
                    <a:pt x="10928096" y="157988"/>
                  </a:lnTo>
                  <a:cubicBezTo>
                    <a:pt x="10928096" y="77724"/>
                    <a:pt x="10862690" y="12700"/>
                    <a:pt x="10782046" y="12700"/>
                  </a:cubicBezTo>
                  <a:lnTo>
                    <a:pt x="158750" y="12700"/>
                  </a:lnTo>
                  <a:lnTo>
                    <a:pt x="158750" y="6350"/>
                  </a:lnTo>
                  <a:lnTo>
                    <a:pt x="158750" y="12700"/>
                  </a:lnTo>
                  <a:cubicBezTo>
                    <a:pt x="78105" y="12700"/>
                    <a:pt x="12700" y="77851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4855517" y="7206109"/>
            <a:ext cx="380851" cy="609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2937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414719" y="7009359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Contribuição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414719" y="7578924"/>
            <a:ext cx="5453658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Como pretende impactar a enfermagem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0" y="0"/>
            <a:ext cx="18748855" cy="1553665"/>
            <a:chOff x="0" y="0"/>
            <a:chExt cx="4937970" cy="40919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937970" cy="409196"/>
            </a:xfrm>
            <a:custGeom>
              <a:avLst/>
              <a:gdLst/>
              <a:ahLst/>
              <a:cxnLst/>
              <a:rect r="r" b="b" t="t" l="l"/>
              <a:pathLst>
                <a:path h="409196" w="4937970">
                  <a:moveTo>
                    <a:pt x="0" y="0"/>
                  </a:moveTo>
                  <a:lnTo>
                    <a:pt x="4937970" y="0"/>
                  </a:lnTo>
                  <a:lnTo>
                    <a:pt x="4937970" y="409196"/>
                  </a:lnTo>
                  <a:lnTo>
                    <a:pt x="0" y="409196"/>
                  </a:lnTo>
                  <a:close/>
                </a:path>
              </a:pathLst>
            </a:custGeom>
            <a:solidFill>
              <a:srgbClr val="F3BFAC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85725"/>
              <a:ext cx="4937970" cy="494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5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7059871" y="142280"/>
            <a:ext cx="1100348" cy="1324570"/>
          </a:xfrm>
          <a:custGeom>
            <a:avLst/>
            <a:gdLst/>
            <a:ahLst/>
            <a:cxnLst/>
            <a:rect r="r" b="b" t="t" l="l"/>
            <a:pathLst>
              <a:path h="1324570" w="1100348">
                <a:moveTo>
                  <a:pt x="0" y="0"/>
                </a:moveTo>
                <a:lnTo>
                  <a:pt x="1100348" y="0"/>
                </a:lnTo>
                <a:lnTo>
                  <a:pt x="1100348" y="1324570"/>
                </a:lnTo>
                <a:lnTo>
                  <a:pt x="0" y="13245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79103" y="347790"/>
            <a:ext cx="2118729" cy="858085"/>
          </a:xfrm>
          <a:custGeom>
            <a:avLst/>
            <a:gdLst/>
            <a:ahLst/>
            <a:cxnLst/>
            <a:rect r="r" b="b" t="t" l="l"/>
            <a:pathLst>
              <a:path h="858085" w="2118729">
                <a:moveTo>
                  <a:pt x="0" y="0"/>
                </a:moveTo>
                <a:lnTo>
                  <a:pt x="2118729" y="0"/>
                </a:lnTo>
                <a:lnTo>
                  <a:pt x="2118729" y="858085"/>
                </a:lnTo>
                <a:lnTo>
                  <a:pt x="0" y="858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7059871" y="8973294"/>
            <a:ext cx="1100348" cy="1157964"/>
          </a:xfrm>
          <a:custGeom>
            <a:avLst/>
            <a:gdLst/>
            <a:ahLst/>
            <a:cxnLst/>
            <a:rect r="r" b="b" t="t" l="l"/>
            <a:pathLst>
              <a:path h="1157964" w="1100348">
                <a:moveTo>
                  <a:pt x="0" y="0"/>
                </a:moveTo>
                <a:lnTo>
                  <a:pt x="1100348" y="0"/>
                </a:lnTo>
                <a:lnTo>
                  <a:pt x="1100348" y="1157964"/>
                </a:lnTo>
                <a:lnTo>
                  <a:pt x="0" y="11579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5945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2749038" y="216128"/>
            <a:ext cx="13799587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PROCESSO SELETIVO DO PROGRAMA DE PÓS GRADUAÇÃO MESTRADO PROFISSIONAL EM TECNOLOGIA E INOVAÇÃO EM ENFERMAGEM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50301" y="9485601"/>
            <a:ext cx="2464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6049019" y="9686925"/>
            <a:ext cx="2153256" cy="514350"/>
            <a:chOff x="0" y="0"/>
            <a:chExt cx="2871008" cy="685800"/>
          </a:xfrm>
        </p:grpSpPr>
        <p:sp>
          <p:nvSpPr>
            <p:cNvPr name="Freeform 7" id="7" descr="preencoded.png">
              <a:hlinkClick r:id="rId4" tooltip="https://gamma.app/?utm_source=made-with-gamma"/>
            </p:cNvPr>
            <p:cNvSpPr/>
            <p:nvPr/>
          </p:nvSpPr>
          <p:spPr>
            <a:xfrm flipH="false" flipV="false" rot="0">
              <a:off x="0" y="0"/>
              <a:ext cx="2870962" cy="685800"/>
            </a:xfrm>
            <a:custGeom>
              <a:avLst/>
              <a:gdLst/>
              <a:ahLst/>
              <a:cxnLst/>
              <a:rect r="r" b="b" t="t" l="l"/>
              <a:pathLst>
                <a:path h="685800" w="2870962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430000" y="0"/>
            <a:ext cx="6858000" cy="10287000"/>
            <a:chOff x="0" y="0"/>
            <a:chExt cx="9144000" cy="13716000"/>
          </a:xfrm>
        </p:grpSpPr>
        <p:sp>
          <p:nvSpPr>
            <p:cNvPr name="Freeform 9" id="9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47886" y="1740099"/>
            <a:ext cx="9534228" cy="1848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Instruções para Preenchimento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43124" y="3989934"/>
            <a:ext cx="618828" cy="618828"/>
            <a:chOff x="0" y="0"/>
            <a:chExt cx="825103" cy="82510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350" y="6350"/>
              <a:ext cx="812419" cy="812419"/>
            </a:xfrm>
            <a:custGeom>
              <a:avLst/>
              <a:gdLst/>
              <a:ahLst/>
              <a:cxnLst/>
              <a:rect r="r" b="b" t="t" l="l"/>
              <a:pathLst>
                <a:path h="812419" w="812419">
                  <a:moveTo>
                    <a:pt x="0" y="151638"/>
                  </a:moveTo>
                  <a:cubicBezTo>
                    <a:pt x="0" y="67945"/>
                    <a:pt x="67945" y="0"/>
                    <a:pt x="151638" y="0"/>
                  </a:cubicBezTo>
                  <a:lnTo>
                    <a:pt x="660781" y="0"/>
                  </a:lnTo>
                  <a:cubicBezTo>
                    <a:pt x="744601" y="0"/>
                    <a:pt x="812419" y="67945"/>
                    <a:pt x="812419" y="151638"/>
                  </a:cubicBezTo>
                  <a:lnTo>
                    <a:pt x="812419" y="660781"/>
                  </a:lnTo>
                  <a:cubicBezTo>
                    <a:pt x="812419" y="744601"/>
                    <a:pt x="744474" y="812419"/>
                    <a:pt x="660781" y="812419"/>
                  </a:cubicBezTo>
                  <a:lnTo>
                    <a:pt x="151638" y="812419"/>
                  </a:lnTo>
                  <a:cubicBezTo>
                    <a:pt x="67945" y="812419"/>
                    <a:pt x="0" y="744474"/>
                    <a:pt x="0" y="660781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25119" cy="825119"/>
            </a:xfrm>
            <a:custGeom>
              <a:avLst/>
              <a:gdLst/>
              <a:ahLst/>
              <a:cxnLst/>
              <a:rect r="r" b="b" t="t" l="l"/>
              <a:pathLst>
                <a:path h="825119" w="825119">
                  <a:moveTo>
                    <a:pt x="0" y="157988"/>
                  </a:moveTo>
                  <a:cubicBezTo>
                    <a:pt x="0" y="70739"/>
                    <a:pt x="70739" y="0"/>
                    <a:pt x="157988" y="0"/>
                  </a:cubicBez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cubicBezTo>
                    <a:pt x="754380" y="0"/>
                    <a:pt x="825119" y="70739"/>
                    <a:pt x="825119" y="157988"/>
                  </a:cubicBezTo>
                  <a:lnTo>
                    <a:pt x="825119" y="667131"/>
                  </a:lnTo>
                  <a:lnTo>
                    <a:pt x="818769" y="667131"/>
                  </a:lnTo>
                  <a:lnTo>
                    <a:pt x="825119" y="667131"/>
                  </a:lnTo>
                  <a:cubicBezTo>
                    <a:pt x="825119" y="754380"/>
                    <a:pt x="754380" y="825119"/>
                    <a:pt x="667131" y="825119"/>
                  </a:cubicBezTo>
                  <a:lnTo>
                    <a:pt x="667131" y="818769"/>
                  </a:lnTo>
                  <a:lnTo>
                    <a:pt x="667131" y="825119"/>
                  </a:lnTo>
                  <a:lnTo>
                    <a:pt x="157988" y="825119"/>
                  </a:lnTo>
                  <a:lnTo>
                    <a:pt x="157988" y="818769"/>
                  </a:lnTo>
                  <a:lnTo>
                    <a:pt x="157988" y="825119"/>
                  </a:lnTo>
                  <a:cubicBezTo>
                    <a:pt x="70739" y="825119"/>
                    <a:pt x="0" y="754380"/>
                    <a:pt x="0" y="667131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667131"/>
                  </a:lnTo>
                  <a:lnTo>
                    <a:pt x="6350" y="667131"/>
                  </a:lnTo>
                  <a:lnTo>
                    <a:pt x="12700" y="667131"/>
                  </a:lnTo>
                  <a:cubicBezTo>
                    <a:pt x="12700" y="747395"/>
                    <a:pt x="77724" y="812419"/>
                    <a:pt x="157988" y="812419"/>
                  </a:cubicBezTo>
                  <a:lnTo>
                    <a:pt x="667131" y="812419"/>
                  </a:lnTo>
                  <a:cubicBezTo>
                    <a:pt x="747395" y="812419"/>
                    <a:pt x="812419" y="747395"/>
                    <a:pt x="812419" y="667131"/>
                  </a:cubicBezTo>
                  <a:lnTo>
                    <a:pt x="812419" y="157988"/>
                  </a:lnTo>
                  <a:lnTo>
                    <a:pt x="818769" y="157988"/>
                  </a:lnTo>
                  <a:lnTo>
                    <a:pt x="812419" y="157988"/>
                  </a:lnTo>
                  <a:cubicBezTo>
                    <a:pt x="812419" y="77724"/>
                    <a:pt x="747395" y="12700"/>
                    <a:pt x="667131" y="12700"/>
                  </a:cubicBezTo>
                  <a:lnTo>
                    <a:pt x="157988" y="12700"/>
                  </a:lnTo>
                  <a:lnTo>
                    <a:pt x="157988" y="6350"/>
                  </a:lnTo>
                  <a:lnTo>
                    <a:pt x="157988" y="12700"/>
                  </a:lnTo>
                  <a:cubicBezTo>
                    <a:pt x="77724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38746" y="4070226"/>
            <a:ext cx="427584" cy="496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27907" y="4040089"/>
            <a:ext cx="4492229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Complete todos os itens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27907" y="4609654"/>
            <a:ext cx="8654206" cy="519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Preencha todos os campos solicitados.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43124" y="5665589"/>
            <a:ext cx="618828" cy="618827"/>
            <a:chOff x="0" y="0"/>
            <a:chExt cx="825103" cy="82510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6350" y="6350"/>
              <a:ext cx="812419" cy="812419"/>
            </a:xfrm>
            <a:custGeom>
              <a:avLst/>
              <a:gdLst/>
              <a:ahLst/>
              <a:cxnLst/>
              <a:rect r="r" b="b" t="t" l="l"/>
              <a:pathLst>
                <a:path h="812419" w="812419">
                  <a:moveTo>
                    <a:pt x="0" y="151638"/>
                  </a:moveTo>
                  <a:cubicBezTo>
                    <a:pt x="0" y="67945"/>
                    <a:pt x="67945" y="0"/>
                    <a:pt x="151638" y="0"/>
                  </a:cubicBezTo>
                  <a:lnTo>
                    <a:pt x="660781" y="0"/>
                  </a:lnTo>
                  <a:cubicBezTo>
                    <a:pt x="744601" y="0"/>
                    <a:pt x="812419" y="67945"/>
                    <a:pt x="812419" y="151638"/>
                  </a:cubicBezTo>
                  <a:lnTo>
                    <a:pt x="812419" y="660781"/>
                  </a:lnTo>
                  <a:cubicBezTo>
                    <a:pt x="812419" y="744601"/>
                    <a:pt x="744474" y="812419"/>
                    <a:pt x="660781" y="812419"/>
                  </a:cubicBezTo>
                  <a:lnTo>
                    <a:pt x="151638" y="812419"/>
                  </a:lnTo>
                  <a:cubicBezTo>
                    <a:pt x="67945" y="812419"/>
                    <a:pt x="0" y="744474"/>
                    <a:pt x="0" y="660781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25119" cy="825119"/>
            </a:xfrm>
            <a:custGeom>
              <a:avLst/>
              <a:gdLst/>
              <a:ahLst/>
              <a:cxnLst/>
              <a:rect r="r" b="b" t="t" l="l"/>
              <a:pathLst>
                <a:path h="825119" w="825119">
                  <a:moveTo>
                    <a:pt x="0" y="157988"/>
                  </a:moveTo>
                  <a:cubicBezTo>
                    <a:pt x="0" y="70739"/>
                    <a:pt x="70739" y="0"/>
                    <a:pt x="157988" y="0"/>
                  </a:cubicBez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cubicBezTo>
                    <a:pt x="754380" y="0"/>
                    <a:pt x="825119" y="70739"/>
                    <a:pt x="825119" y="157988"/>
                  </a:cubicBezTo>
                  <a:lnTo>
                    <a:pt x="825119" y="667131"/>
                  </a:lnTo>
                  <a:lnTo>
                    <a:pt x="818769" y="667131"/>
                  </a:lnTo>
                  <a:lnTo>
                    <a:pt x="825119" y="667131"/>
                  </a:lnTo>
                  <a:cubicBezTo>
                    <a:pt x="825119" y="754380"/>
                    <a:pt x="754380" y="825119"/>
                    <a:pt x="667131" y="825119"/>
                  </a:cubicBezTo>
                  <a:lnTo>
                    <a:pt x="667131" y="818769"/>
                  </a:lnTo>
                  <a:lnTo>
                    <a:pt x="667131" y="825119"/>
                  </a:lnTo>
                  <a:lnTo>
                    <a:pt x="157988" y="825119"/>
                  </a:lnTo>
                  <a:lnTo>
                    <a:pt x="157988" y="818769"/>
                  </a:lnTo>
                  <a:lnTo>
                    <a:pt x="157988" y="825119"/>
                  </a:lnTo>
                  <a:cubicBezTo>
                    <a:pt x="70739" y="825119"/>
                    <a:pt x="0" y="754380"/>
                    <a:pt x="0" y="667131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667131"/>
                  </a:lnTo>
                  <a:lnTo>
                    <a:pt x="6350" y="667131"/>
                  </a:lnTo>
                  <a:lnTo>
                    <a:pt x="12700" y="667131"/>
                  </a:lnTo>
                  <a:cubicBezTo>
                    <a:pt x="12700" y="747395"/>
                    <a:pt x="77724" y="812419"/>
                    <a:pt x="157988" y="812419"/>
                  </a:cubicBezTo>
                  <a:lnTo>
                    <a:pt x="667131" y="812419"/>
                  </a:lnTo>
                  <a:cubicBezTo>
                    <a:pt x="747395" y="812419"/>
                    <a:pt x="812419" y="747395"/>
                    <a:pt x="812419" y="667131"/>
                  </a:cubicBezTo>
                  <a:lnTo>
                    <a:pt x="812419" y="157988"/>
                  </a:lnTo>
                  <a:lnTo>
                    <a:pt x="818769" y="157988"/>
                  </a:lnTo>
                  <a:lnTo>
                    <a:pt x="812419" y="157988"/>
                  </a:lnTo>
                  <a:cubicBezTo>
                    <a:pt x="812419" y="77724"/>
                    <a:pt x="747395" y="12700"/>
                    <a:pt x="667131" y="12700"/>
                  </a:cubicBezTo>
                  <a:lnTo>
                    <a:pt x="157988" y="12700"/>
                  </a:lnTo>
                  <a:lnTo>
                    <a:pt x="157988" y="6350"/>
                  </a:lnTo>
                  <a:lnTo>
                    <a:pt x="157988" y="12700"/>
                  </a:lnTo>
                  <a:cubicBezTo>
                    <a:pt x="77724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038746" y="5745881"/>
            <a:ext cx="427584" cy="496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827907" y="5715744"/>
            <a:ext cx="5111055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Apresentação em 5 minutos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827907" y="6285310"/>
            <a:ext cx="8654206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Seja objetivo e conciso.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43124" y="7341245"/>
            <a:ext cx="618828" cy="618828"/>
            <a:chOff x="0" y="0"/>
            <a:chExt cx="825103" cy="82510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6350" y="6350"/>
              <a:ext cx="812419" cy="812419"/>
            </a:xfrm>
            <a:custGeom>
              <a:avLst/>
              <a:gdLst/>
              <a:ahLst/>
              <a:cxnLst/>
              <a:rect r="r" b="b" t="t" l="l"/>
              <a:pathLst>
                <a:path h="812419" w="812419">
                  <a:moveTo>
                    <a:pt x="0" y="151638"/>
                  </a:moveTo>
                  <a:cubicBezTo>
                    <a:pt x="0" y="67945"/>
                    <a:pt x="67945" y="0"/>
                    <a:pt x="151638" y="0"/>
                  </a:cubicBezTo>
                  <a:lnTo>
                    <a:pt x="660781" y="0"/>
                  </a:lnTo>
                  <a:cubicBezTo>
                    <a:pt x="744601" y="0"/>
                    <a:pt x="812419" y="67945"/>
                    <a:pt x="812419" y="151638"/>
                  </a:cubicBezTo>
                  <a:lnTo>
                    <a:pt x="812419" y="660781"/>
                  </a:lnTo>
                  <a:cubicBezTo>
                    <a:pt x="812419" y="744601"/>
                    <a:pt x="744474" y="812419"/>
                    <a:pt x="660781" y="812419"/>
                  </a:cubicBezTo>
                  <a:lnTo>
                    <a:pt x="151638" y="812419"/>
                  </a:lnTo>
                  <a:cubicBezTo>
                    <a:pt x="67945" y="812419"/>
                    <a:pt x="0" y="744474"/>
                    <a:pt x="0" y="660781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25119" cy="825119"/>
            </a:xfrm>
            <a:custGeom>
              <a:avLst/>
              <a:gdLst/>
              <a:ahLst/>
              <a:cxnLst/>
              <a:rect r="r" b="b" t="t" l="l"/>
              <a:pathLst>
                <a:path h="825119" w="825119">
                  <a:moveTo>
                    <a:pt x="0" y="157988"/>
                  </a:moveTo>
                  <a:cubicBezTo>
                    <a:pt x="0" y="70739"/>
                    <a:pt x="70739" y="0"/>
                    <a:pt x="157988" y="0"/>
                  </a:cubicBez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lnTo>
                    <a:pt x="667131" y="6350"/>
                  </a:lnTo>
                  <a:lnTo>
                    <a:pt x="667131" y="0"/>
                  </a:lnTo>
                  <a:cubicBezTo>
                    <a:pt x="754380" y="0"/>
                    <a:pt x="825119" y="70739"/>
                    <a:pt x="825119" y="157988"/>
                  </a:cubicBezTo>
                  <a:lnTo>
                    <a:pt x="825119" y="667131"/>
                  </a:lnTo>
                  <a:lnTo>
                    <a:pt x="818769" y="667131"/>
                  </a:lnTo>
                  <a:lnTo>
                    <a:pt x="825119" y="667131"/>
                  </a:lnTo>
                  <a:cubicBezTo>
                    <a:pt x="825119" y="754380"/>
                    <a:pt x="754380" y="825119"/>
                    <a:pt x="667131" y="825119"/>
                  </a:cubicBezTo>
                  <a:lnTo>
                    <a:pt x="667131" y="818769"/>
                  </a:lnTo>
                  <a:lnTo>
                    <a:pt x="667131" y="825119"/>
                  </a:lnTo>
                  <a:lnTo>
                    <a:pt x="157988" y="825119"/>
                  </a:lnTo>
                  <a:lnTo>
                    <a:pt x="157988" y="818769"/>
                  </a:lnTo>
                  <a:lnTo>
                    <a:pt x="157988" y="825119"/>
                  </a:lnTo>
                  <a:cubicBezTo>
                    <a:pt x="70739" y="825119"/>
                    <a:pt x="0" y="754380"/>
                    <a:pt x="0" y="667131"/>
                  </a:cubicBezTo>
                  <a:lnTo>
                    <a:pt x="0" y="157988"/>
                  </a:lnTo>
                  <a:lnTo>
                    <a:pt x="6350" y="157988"/>
                  </a:lnTo>
                  <a:lnTo>
                    <a:pt x="0" y="157988"/>
                  </a:lnTo>
                  <a:moveTo>
                    <a:pt x="12700" y="157988"/>
                  </a:moveTo>
                  <a:lnTo>
                    <a:pt x="12700" y="667131"/>
                  </a:lnTo>
                  <a:lnTo>
                    <a:pt x="6350" y="667131"/>
                  </a:lnTo>
                  <a:lnTo>
                    <a:pt x="12700" y="667131"/>
                  </a:lnTo>
                  <a:cubicBezTo>
                    <a:pt x="12700" y="747395"/>
                    <a:pt x="77724" y="812419"/>
                    <a:pt x="157988" y="812419"/>
                  </a:cubicBezTo>
                  <a:lnTo>
                    <a:pt x="667131" y="812419"/>
                  </a:lnTo>
                  <a:cubicBezTo>
                    <a:pt x="747395" y="812419"/>
                    <a:pt x="812419" y="747395"/>
                    <a:pt x="812419" y="667131"/>
                  </a:cubicBezTo>
                  <a:lnTo>
                    <a:pt x="812419" y="157988"/>
                  </a:lnTo>
                  <a:lnTo>
                    <a:pt x="818769" y="157988"/>
                  </a:lnTo>
                  <a:lnTo>
                    <a:pt x="812419" y="157988"/>
                  </a:lnTo>
                  <a:cubicBezTo>
                    <a:pt x="812419" y="77724"/>
                    <a:pt x="747395" y="12700"/>
                    <a:pt x="667131" y="12700"/>
                  </a:cubicBezTo>
                  <a:lnTo>
                    <a:pt x="157988" y="12700"/>
                  </a:lnTo>
                  <a:lnTo>
                    <a:pt x="157988" y="6350"/>
                  </a:lnTo>
                  <a:lnTo>
                    <a:pt x="157988" y="12700"/>
                  </a:lnTo>
                  <a:cubicBezTo>
                    <a:pt x="77724" y="12700"/>
                    <a:pt x="12700" y="77724"/>
                    <a:pt x="12700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1038746" y="7421537"/>
            <a:ext cx="427584" cy="496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827907" y="7391400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9 telas no total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27907" y="7960519"/>
            <a:ext cx="8654206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Não altere a estrutura das telas, apenas o conteúdo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0" y="0"/>
            <a:ext cx="18748855" cy="1553665"/>
            <a:chOff x="0" y="0"/>
            <a:chExt cx="4937970" cy="40919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937970" cy="409196"/>
            </a:xfrm>
            <a:custGeom>
              <a:avLst/>
              <a:gdLst/>
              <a:ahLst/>
              <a:cxnLst/>
              <a:rect r="r" b="b" t="t" l="l"/>
              <a:pathLst>
                <a:path h="409196" w="4937970">
                  <a:moveTo>
                    <a:pt x="0" y="0"/>
                  </a:moveTo>
                  <a:lnTo>
                    <a:pt x="4937970" y="0"/>
                  </a:lnTo>
                  <a:lnTo>
                    <a:pt x="4937970" y="409196"/>
                  </a:lnTo>
                  <a:lnTo>
                    <a:pt x="0" y="409196"/>
                  </a:lnTo>
                  <a:close/>
                </a:path>
              </a:pathLst>
            </a:custGeom>
            <a:solidFill>
              <a:srgbClr val="F3BFAC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85725"/>
              <a:ext cx="4937970" cy="494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5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7059871" y="142280"/>
            <a:ext cx="1100348" cy="1324570"/>
          </a:xfrm>
          <a:custGeom>
            <a:avLst/>
            <a:gdLst/>
            <a:ahLst/>
            <a:cxnLst/>
            <a:rect r="r" b="b" t="t" l="l"/>
            <a:pathLst>
              <a:path h="1324570" w="1100348">
                <a:moveTo>
                  <a:pt x="0" y="0"/>
                </a:moveTo>
                <a:lnTo>
                  <a:pt x="1100348" y="0"/>
                </a:lnTo>
                <a:lnTo>
                  <a:pt x="1100348" y="1324570"/>
                </a:lnTo>
                <a:lnTo>
                  <a:pt x="0" y="13245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79103" y="347790"/>
            <a:ext cx="2118729" cy="858085"/>
          </a:xfrm>
          <a:custGeom>
            <a:avLst/>
            <a:gdLst/>
            <a:ahLst/>
            <a:cxnLst/>
            <a:rect r="r" b="b" t="t" l="l"/>
            <a:pathLst>
              <a:path h="858085" w="2118729">
                <a:moveTo>
                  <a:pt x="0" y="0"/>
                </a:moveTo>
                <a:lnTo>
                  <a:pt x="2118729" y="0"/>
                </a:lnTo>
                <a:lnTo>
                  <a:pt x="2118729" y="858085"/>
                </a:lnTo>
                <a:lnTo>
                  <a:pt x="0" y="85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749038" y="216128"/>
            <a:ext cx="13799587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PROCESSO SELETIVO DO PROGRAMA DE PÓS GRADUAÇÃO MESTRADO PROFISSIONAL EM TECNOLOGIA E INOVAÇÃO EM ENFERMAGEM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82336" y="3502520"/>
            <a:ext cx="16165546" cy="1611065"/>
            <a:chOff x="0" y="0"/>
            <a:chExt cx="21554062" cy="21480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2117" y="6350"/>
              <a:ext cx="21510021" cy="2135378"/>
            </a:xfrm>
            <a:custGeom>
              <a:avLst/>
              <a:gdLst/>
              <a:ahLst/>
              <a:cxnLst/>
              <a:rect r="r" b="b" t="t" l="l"/>
              <a:pathLst>
                <a:path h="2135378" w="21510021">
                  <a:moveTo>
                    <a:pt x="0" y="151638"/>
                  </a:moveTo>
                  <a:cubicBezTo>
                    <a:pt x="0" y="67945"/>
                    <a:pt x="237541" y="0"/>
                    <a:pt x="530375" y="0"/>
                  </a:cubicBezTo>
                  <a:lnTo>
                    <a:pt x="20979648" y="0"/>
                  </a:lnTo>
                  <a:cubicBezTo>
                    <a:pt x="21272481" y="0"/>
                    <a:pt x="21510021" y="67945"/>
                    <a:pt x="21510021" y="151638"/>
                  </a:cubicBezTo>
                  <a:lnTo>
                    <a:pt x="21510021" y="1983740"/>
                  </a:lnTo>
                  <a:cubicBezTo>
                    <a:pt x="21510021" y="2067560"/>
                    <a:pt x="21272481" y="2135378"/>
                    <a:pt x="20979648" y="2135378"/>
                  </a:cubicBezTo>
                  <a:lnTo>
                    <a:pt x="530375" y="2135378"/>
                  </a:lnTo>
                  <a:cubicBezTo>
                    <a:pt x="237541" y="2135378"/>
                    <a:pt x="0" y="2067433"/>
                    <a:pt x="0" y="1983740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554117" cy="2148078"/>
            </a:xfrm>
            <a:custGeom>
              <a:avLst/>
              <a:gdLst/>
              <a:ahLst/>
              <a:cxnLst/>
              <a:rect r="r" b="b" t="t" l="l"/>
              <a:pathLst>
                <a:path h="2148078" w="21554117">
                  <a:moveTo>
                    <a:pt x="0" y="157988"/>
                  </a:moveTo>
                  <a:cubicBezTo>
                    <a:pt x="0" y="70739"/>
                    <a:pt x="247272" y="0"/>
                    <a:pt x="552492" y="0"/>
                  </a:cubicBezTo>
                  <a:lnTo>
                    <a:pt x="21001765" y="0"/>
                  </a:lnTo>
                  <a:lnTo>
                    <a:pt x="21001765" y="6350"/>
                  </a:lnTo>
                  <a:lnTo>
                    <a:pt x="21001765" y="0"/>
                  </a:lnTo>
                  <a:cubicBezTo>
                    <a:pt x="21306541" y="0"/>
                    <a:pt x="21554117" y="70739"/>
                    <a:pt x="21554117" y="157988"/>
                  </a:cubicBezTo>
                  <a:lnTo>
                    <a:pt x="21532138" y="157988"/>
                  </a:lnTo>
                  <a:lnTo>
                    <a:pt x="21554117" y="157988"/>
                  </a:lnTo>
                  <a:lnTo>
                    <a:pt x="21554117" y="1990090"/>
                  </a:lnTo>
                  <a:lnTo>
                    <a:pt x="21532138" y="1990090"/>
                  </a:lnTo>
                  <a:lnTo>
                    <a:pt x="21554117" y="1990090"/>
                  </a:lnTo>
                  <a:cubicBezTo>
                    <a:pt x="21554117" y="2077339"/>
                    <a:pt x="21306983" y="2148078"/>
                    <a:pt x="21001765" y="2148078"/>
                  </a:cubicBezTo>
                  <a:lnTo>
                    <a:pt x="21001765" y="2141728"/>
                  </a:lnTo>
                  <a:lnTo>
                    <a:pt x="21001765" y="2148078"/>
                  </a:lnTo>
                  <a:lnTo>
                    <a:pt x="552492" y="2148078"/>
                  </a:lnTo>
                  <a:lnTo>
                    <a:pt x="552492" y="2141728"/>
                  </a:lnTo>
                  <a:lnTo>
                    <a:pt x="552492" y="2148078"/>
                  </a:lnTo>
                  <a:cubicBezTo>
                    <a:pt x="247272" y="2148078"/>
                    <a:pt x="0" y="2077339"/>
                    <a:pt x="0" y="1990090"/>
                  </a:cubicBezTo>
                  <a:lnTo>
                    <a:pt x="0" y="157988"/>
                  </a:lnTo>
                  <a:lnTo>
                    <a:pt x="22117" y="157988"/>
                  </a:lnTo>
                  <a:lnTo>
                    <a:pt x="0" y="157988"/>
                  </a:lnTo>
                  <a:moveTo>
                    <a:pt x="44235" y="157988"/>
                  </a:moveTo>
                  <a:lnTo>
                    <a:pt x="44235" y="1990090"/>
                  </a:lnTo>
                  <a:lnTo>
                    <a:pt x="22117" y="1990090"/>
                  </a:lnTo>
                  <a:lnTo>
                    <a:pt x="44235" y="1990090"/>
                  </a:lnTo>
                  <a:cubicBezTo>
                    <a:pt x="44235" y="2070354"/>
                    <a:pt x="271601" y="2135378"/>
                    <a:pt x="552492" y="2135378"/>
                  </a:cubicBezTo>
                  <a:lnTo>
                    <a:pt x="21001765" y="2135378"/>
                  </a:lnTo>
                  <a:cubicBezTo>
                    <a:pt x="21282654" y="2135378"/>
                    <a:pt x="21510020" y="2070354"/>
                    <a:pt x="21510020" y="1990090"/>
                  </a:cubicBezTo>
                  <a:lnTo>
                    <a:pt x="21510020" y="157988"/>
                  </a:lnTo>
                  <a:cubicBezTo>
                    <a:pt x="21510020" y="77724"/>
                    <a:pt x="21282213" y="12700"/>
                    <a:pt x="21001765" y="12700"/>
                  </a:cubicBezTo>
                  <a:lnTo>
                    <a:pt x="552492" y="12700"/>
                  </a:lnTo>
                  <a:lnTo>
                    <a:pt x="552492" y="6350"/>
                  </a:lnTo>
                  <a:lnTo>
                    <a:pt x="552492" y="12700"/>
                  </a:lnTo>
                  <a:cubicBezTo>
                    <a:pt x="271601" y="12700"/>
                    <a:pt x="44235" y="77724"/>
                    <a:pt x="44235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82336" y="5574878"/>
            <a:ext cx="16165546" cy="1611065"/>
            <a:chOff x="0" y="0"/>
            <a:chExt cx="21554062" cy="21480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22117" y="6350"/>
              <a:ext cx="21509774" cy="2135378"/>
            </a:xfrm>
            <a:custGeom>
              <a:avLst/>
              <a:gdLst/>
              <a:ahLst/>
              <a:cxnLst/>
              <a:rect r="r" b="b" t="t" l="l"/>
              <a:pathLst>
                <a:path h="2135378" w="21509774">
                  <a:moveTo>
                    <a:pt x="0" y="151638"/>
                  </a:moveTo>
                  <a:cubicBezTo>
                    <a:pt x="0" y="67945"/>
                    <a:pt x="237533" y="0"/>
                    <a:pt x="530357" y="0"/>
                  </a:cubicBezTo>
                  <a:lnTo>
                    <a:pt x="20979417" y="0"/>
                  </a:lnTo>
                  <a:cubicBezTo>
                    <a:pt x="21272241" y="0"/>
                    <a:pt x="21509773" y="67945"/>
                    <a:pt x="21509773" y="151638"/>
                  </a:cubicBezTo>
                  <a:lnTo>
                    <a:pt x="21509773" y="1983740"/>
                  </a:lnTo>
                  <a:cubicBezTo>
                    <a:pt x="21509773" y="2067560"/>
                    <a:pt x="21272241" y="2135378"/>
                    <a:pt x="20979417" y="2135378"/>
                  </a:cubicBezTo>
                  <a:lnTo>
                    <a:pt x="530357" y="2135378"/>
                  </a:lnTo>
                  <a:cubicBezTo>
                    <a:pt x="237533" y="2135378"/>
                    <a:pt x="0" y="2067433"/>
                    <a:pt x="0" y="1983740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554007" cy="2148078"/>
            </a:xfrm>
            <a:custGeom>
              <a:avLst/>
              <a:gdLst/>
              <a:ahLst/>
              <a:cxnLst/>
              <a:rect r="r" b="b" t="t" l="l"/>
              <a:pathLst>
                <a:path h="2148078" w="21554007">
                  <a:moveTo>
                    <a:pt x="0" y="157988"/>
                  </a:moveTo>
                  <a:cubicBezTo>
                    <a:pt x="0" y="70739"/>
                    <a:pt x="247264" y="0"/>
                    <a:pt x="552474" y="0"/>
                  </a:cubicBezTo>
                  <a:lnTo>
                    <a:pt x="21001534" y="0"/>
                  </a:lnTo>
                  <a:lnTo>
                    <a:pt x="21001534" y="6350"/>
                  </a:lnTo>
                  <a:lnTo>
                    <a:pt x="21001534" y="0"/>
                  </a:lnTo>
                  <a:cubicBezTo>
                    <a:pt x="21306301" y="0"/>
                    <a:pt x="21554007" y="70739"/>
                    <a:pt x="21554007" y="157988"/>
                  </a:cubicBezTo>
                  <a:lnTo>
                    <a:pt x="21531890" y="157988"/>
                  </a:lnTo>
                  <a:lnTo>
                    <a:pt x="21554007" y="157988"/>
                  </a:lnTo>
                  <a:lnTo>
                    <a:pt x="21554007" y="1990090"/>
                  </a:lnTo>
                  <a:lnTo>
                    <a:pt x="21531890" y="1990090"/>
                  </a:lnTo>
                  <a:lnTo>
                    <a:pt x="21554007" y="1990090"/>
                  </a:lnTo>
                  <a:cubicBezTo>
                    <a:pt x="21554007" y="2077339"/>
                    <a:pt x="21306743" y="2148078"/>
                    <a:pt x="21001534" y="2148078"/>
                  </a:cubicBezTo>
                  <a:lnTo>
                    <a:pt x="21001534" y="2141728"/>
                  </a:lnTo>
                  <a:lnTo>
                    <a:pt x="21001534" y="2148078"/>
                  </a:lnTo>
                  <a:lnTo>
                    <a:pt x="552474" y="2148078"/>
                  </a:lnTo>
                  <a:lnTo>
                    <a:pt x="552474" y="2141728"/>
                  </a:lnTo>
                  <a:lnTo>
                    <a:pt x="552474" y="2148078"/>
                  </a:lnTo>
                  <a:cubicBezTo>
                    <a:pt x="247264" y="2148078"/>
                    <a:pt x="0" y="2077339"/>
                    <a:pt x="0" y="1990090"/>
                  </a:cubicBezTo>
                  <a:lnTo>
                    <a:pt x="0" y="157988"/>
                  </a:lnTo>
                  <a:lnTo>
                    <a:pt x="22117" y="157988"/>
                  </a:lnTo>
                  <a:lnTo>
                    <a:pt x="0" y="157988"/>
                  </a:lnTo>
                  <a:moveTo>
                    <a:pt x="44233" y="157988"/>
                  </a:moveTo>
                  <a:lnTo>
                    <a:pt x="44233" y="1990090"/>
                  </a:lnTo>
                  <a:lnTo>
                    <a:pt x="22117" y="1990090"/>
                  </a:lnTo>
                  <a:lnTo>
                    <a:pt x="44233" y="1990090"/>
                  </a:lnTo>
                  <a:cubicBezTo>
                    <a:pt x="44233" y="2070354"/>
                    <a:pt x="271593" y="2135378"/>
                    <a:pt x="552474" y="2135378"/>
                  </a:cubicBezTo>
                  <a:lnTo>
                    <a:pt x="21001534" y="2135378"/>
                  </a:lnTo>
                  <a:cubicBezTo>
                    <a:pt x="21282416" y="2135378"/>
                    <a:pt x="21509774" y="2070354"/>
                    <a:pt x="21509774" y="1990090"/>
                  </a:cubicBezTo>
                  <a:lnTo>
                    <a:pt x="21509774" y="157988"/>
                  </a:lnTo>
                  <a:cubicBezTo>
                    <a:pt x="21509774" y="77724"/>
                    <a:pt x="21282416" y="12700"/>
                    <a:pt x="21001534" y="12700"/>
                  </a:cubicBezTo>
                  <a:lnTo>
                    <a:pt x="552474" y="12700"/>
                  </a:lnTo>
                  <a:lnTo>
                    <a:pt x="552474" y="6350"/>
                  </a:lnTo>
                  <a:lnTo>
                    <a:pt x="552474" y="12700"/>
                  </a:lnTo>
                  <a:cubicBezTo>
                    <a:pt x="271593" y="12700"/>
                    <a:pt x="44233" y="77724"/>
                    <a:pt x="44233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96760" y="7647235"/>
            <a:ext cx="16251123" cy="1611065"/>
            <a:chOff x="0" y="0"/>
            <a:chExt cx="21668163" cy="214808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0813" y="6350"/>
              <a:ext cx="21646564" cy="2135378"/>
            </a:xfrm>
            <a:custGeom>
              <a:avLst/>
              <a:gdLst/>
              <a:ahLst/>
              <a:cxnLst/>
              <a:rect r="r" b="b" t="t" l="l"/>
              <a:pathLst>
                <a:path h="2135378" w="21646564">
                  <a:moveTo>
                    <a:pt x="0" y="151638"/>
                  </a:moveTo>
                  <a:cubicBezTo>
                    <a:pt x="0" y="67945"/>
                    <a:pt x="116129" y="0"/>
                    <a:pt x="259507" y="0"/>
                  </a:cubicBezTo>
                  <a:lnTo>
                    <a:pt x="21387056" y="0"/>
                  </a:lnTo>
                  <a:cubicBezTo>
                    <a:pt x="21530435" y="0"/>
                    <a:pt x="21646564" y="67945"/>
                    <a:pt x="21646564" y="151638"/>
                  </a:cubicBezTo>
                  <a:lnTo>
                    <a:pt x="21646564" y="1983740"/>
                  </a:lnTo>
                  <a:cubicBezTo>
                    <a:pt x="21646564" y="2067560"/>
                    <a:pt x="21530435" y="2135378"/>
                    <a:pt x="21387056" y="2135378"/>
                  </a:cubicBezTo>
                  <a:lnTo>
                    <a:pt x="259507" y="2135378"/>
                  </a:lnTo>
                  <a:cubicBezTo>
                    <a:pt x="116129" y="2135378"/>
                    <a:pt x="0" y="2067433"/>
                    <a:pt x="0" y="1983740"/>
                  </a:cubicBezTo>
                  <a:close/>
                </a:path>
              </a:pathLst>
            </a:custGeom>
            <a:solidFill>
              <a:srgbClr val="F9D2D6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668178" cy="2148078"/>
            </a:xfrm>
            <a:custGeom>
              <a:avLst/>
              <a:gdLst/>
              <a:ahLst/>
              <a:cxnLst/>
              <a:rect r="r" b="b" t="t" l="l"/>
              <a:pathLst>
                <a:path h="2148078" w="21668178">
                  <a:moveTo>
                    <a:pt x="0" y="157988"/>
                  </a:moveTo>
                  <a:cubicBezTo>
                    <a:pt x="0" y="70739"/>
                    <a:pt x="121103" y="0"/>
                    <a:pt x="270320" y="0"/>
                  </a:cubicBezTo>
                  <a:lnTo>
                    <a:pt x="21397869" y="0"/>
                  </a:lnTo>
                  <a:lnTo>
                    <a:pt x="21397869" y="6350"/>
                  </a:lnTo>
                  <a:lnTo>
                    <a:pt x="21397869" y="0"/>
                  </a:lnTo>
                  <a:cubicBezTo>
                    <a:pt x="21547086" y="0"/>
                    <a:pt x="21668178" y="70739"/>
                    <a:pt x="21668178" y="157988"/>
                  </a:cubicBezTo>
                  <a:lnTo>
                    <a:pt x="21657377" y="157988"/>
                  </a:lnTo>
                  <a:lnTo>
                    <a:pt x="21668178" y="157988"/>
                  </a:lnTo>
                  <a:lnTo>
                    <a:pt x="21668178" y="1990090"/>
                  </a:lnTo>
                  <a:lnTo>
                    <a:pt x="21657377" y="1990090"/>
                  </a:lnTo>
                  <a:lnTo>
                    <a:pt x="21668178" y="1990090"/>
                  </a:lnTo>
                  <a:cubicBezTo>
                    <a:pt x="21668178" y="2077339"/>
                    <a:pt x="21547086" y="2148078"/>
                    <a:pt x="21397869" y="2148078"/>
                  </a:cubicBezTo>
                  <a:lnTo>
                    <a:pt x="21397869" y="2141728"/>
                  </a:lnTo>
                  <a:lnTo>
                    <a:pt x="21397869" y="2148078"/>
                  </a:lnTo>
                  <a:lnTo>
                    <a:pt x="270320" y="2148078"/>
                  </a:lnTo>
                  <a:lnTo>
                    <a:pt x="270320" y="2141728"/>
                  </a:lnTo>
                  <a:lnTo>
                    <a:pt x="270320" y="2148078"/>
                  </a:lnTo>
                  <a:cubicBezTo>
                    <a:pt x="121103" y="2148078"/>
                    <a:pt x="0" y="2077339"/>
                    <a:pt x="0" y="1990090"/>
                  </a:cubicBezTo>
                  <a:lnTo>
                    <a:pt x="0" y="157988"/>
                  </a:lnTo>
                  <a:lnTo>
                    <a:pt x="10813" y="157988"/>
                  </a:lnTo>
                  <a:lnTo>
                    <a:pt x="0" y="157988"/>
                  </a:lnTo>
                  <a:moveTo>
                    <a:pt x="21626" y="157988"/>
                  </a:moveTo>
                  <a:lnTo>
                    <a:pt x="21626" y="1990090"/>
                  </a:lnTo>
                  <a:lnTo>
                    <a:pt x="10813" y="1990090"/>
                  </a:lnTo>
                  <a:lnTo>
                    <a:pt x="21626" y="1990090"/>
                  </a:lnTo>
                  <a:cubicBezTo>
                    <a:pt x="21626" y="2070354"/>
                    <a:pt x="132997" y="2135378"/>
                    <a:pt x="270320" y="2135378"/>
                  </a:cubicBezTo>
                  <a:lnTo>
                    <a:pt x="21397869" y="2135378"/>
                  </a:lnTo>
                  <a:cubicBezTo>
                    <a:pt x="21535191" y="2135378"/>
                    <a:pt x="21646564" y="2070354"/>
                    <a:pt x="21646564" y="1990090"/>
                  </a:cubicBezTo>
                  <a:lnTo>
                    <a:pt x="21646564" y="157988"/>
                  </a:lnTo>
                  <a:cubicBezTo>
                    <a:pt x="21646564" y="77724"/>
                    <a:pt x="21535191" y="12700"/>
                    <a:pt x="21397869" y="12700"/>
                  </a:cubicBezTo>
                  <a:lnTo>
                    <a:pt x="270320" y="12700"/>
                  </a:lnTo>
                  <a:lnTo>
                    <a:pt x="270320" y="6350"/>
                  </a:lnTo>
                  <a:lnTo>
                    <a:pt x="270320" y="12700"/>
                  </a:lnTo>
                  <a:cubicBezTo>
                    <a:pt x="132997" y="12700"/>
                    <a:pt x="21626" y="77724"/>
                    <a:pt x="21626" y="157988"/>
                  </a:cubicBezTo>
                  <a:close/>
                </a:path>
              </a:pathLst>
            </a:custGeom>
            <a:solidFill>
              <a:srgbClr val="DFB8BC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82336" y="2134095"/>
            <a:ext cx="8872537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Identificação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67343" y="3739901"/>
            <a:ext cx="3640634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Nome do candidato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7343" y="4309466"/>
            <a:ext cx="4071194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Campo para preenchimento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7343" y="5812259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Título do projeto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7343" y="6381824"/>
            <a:ext cx="4071342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Campo para preenchimento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1766" y="7884616"/>
            <a:ext cx="8465790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Linha de pesquisa em que se enquadra o projeto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81766" y="8454181"/>
            <a:ext cx="8973741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Campo para enquadramento do projeto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0" y="0"/>
            <a:ext cx="18748855" cy="1553665"/>
            <a:chOff x="0" y="0"/>
            <a:chExt cx="4937970" cy="40919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937970" cy="409196"/>
            </a:xfrm>
            <a:custGeom>
              <a:avLst/>
              <a:gdLst/>
              <a:ahLst/>
              <a:cxnLst/>
              <a:rect r="r" b="b" t="t" l="l"/>
              <a:pathLst>
                <a:path h="409196" w="4937970">
                  <a:moveTo>
                    <a:pt x="0" y="0"/>
                  </a:moveTo>
                  <a:lnTo>
                    <a:pt x="4937970" y="0"/>
                  </a:lnTo>
                  <a:lnTo>
                    <a:pt x="4937970" y="409196"/>
                  </a:lnTo>
                  <a:lnTo>
                    <a:pt x="0" y="409196"/>
                  </a:lnTo>
                  <a:close/>
                </a:path>
              </a:pathLst>
            </a:custGeom>
            <a:solidFill>
              <a:srgbClr val="F3BFAC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85725"/>
              <a:ext cx="4937970" cy="494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5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7059871" y="142280"/>
            <a:ext cx="1100348" cy="1324570"/>
          </a:xfrm>
          <a:custGeom>
            <a:avLst/>
            <a:gdLst/>
            <a:ahLst/>
            <a:cxnLst/>
            <a:rect r="r" b="b" t="t" l="l"/>
            <a:pathLst>
              <a:path h="1324570" w="1100348">
                <a:moveTo>
                  <a:pt x="0" y="0"/>
                </a:moveTo>
                <a:lnTo>
                  <a:pt x="1100348" y="0"/>
                </a:lnTo>
                <a:lnTo>
                  <a:pt x="1100348" y="1324570"/>
                </a:lnTo>
                <a:lnTo>
                  <a:pt x="0" y="1324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279103" y="347790"/>
            <a:ext cx="2118729" cy="858085"/>
          </a:xfrm>
          <a:custGeom>
            <a:avLst/>
            <a:gdLst/>
            <a:ahLst/>
            <a:cxnLst/>
            <a:rect r="r" b="b" t="t" l="l"/>
            <a:pathLst>
              <a:path h="858085" w="2118729">
                <a:moveTo>
                  <a:pt x="0" y="0"/>
                </a:moveTo>
                <a:lnTo>
                  <a:pt x="2118729" y="0"/>
                </a:lnTo>
                <a:lnTo>
                  <a:pt x="2118729" y="858085"/>
                </a:lnTo>
                <a:lnTo>
                  <a:pt x="0" y="858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7059871" y="8973294"/>
            <a:ext cx="1100348" cy="1157964"/>
          </a:xfrm>
          <a:custGeom>
            <a:avLst/>
            <a:gdLst/>
            <a:ahLst/>
            <a:cxnLst/>
            <a:rect r="r" b="b" t="t" l="l"/>
            <a:pathLst>
              <a:path h="1157964" w="1100348">
                <a:moveTo>
                  <a:pt x="0" y="0"/>
                </a:moveTo>
                <a:lnTo>
                  <a:pt x="1100348" y="0"/>
                </a:lnTo>
                <a:lnTo>
                  <a:pt x="1100348" y="1157964"/>
                </a:lnTo>
                <a:lnTo>
                  <a:pt x="0" y="11579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5945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2749038" y="216128"/>
            <a:ext cx="13799587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PROCESSO SELETIVO DO PROGRAMA DE PÓS GRADUAÇÃO MESTRADO PROFISSIONAL EM TECNOLOGIA E INOVAÇÃO EM ENFERMAGEM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50301" y="9485601"/>
            <a:ext cx="2464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6760" y="2002768"/>
            <a:ext cx="9733360" cy="95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Fundamentação do Estudo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6136" y="3427053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Contextualização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6136" y="4179332"/>
            <a:ext cx="7865715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Descreva o problema a ser estudado.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0" y="0"/>
            <a:ext cx="18748855" cy="1553665"/>
            <a:chOff x="0" y="0"/>
            <a:chExt cx="4937970" cy="40919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937970" cy="409196"/>
            </a:xfrm>
            <a:custGeom>
              <a:avLst/>
              <a:gdLst/>
              <a:ahLst/>
              <a:cxnLst/>
              <a:rect r="r" b="b" t="t" l="l"/>
              <a:pathLst>
                <a:path h="409196" w="4937970">
                  <a:moveTo>
                    <a:pt x="0" y="0"/>
                  </a:moveTo>
                  <a:lnTo>
                    <a:pt x="4937970" y="0"/>
                  </a:lnTo>
                  <a:lnTo>
                    <a:pt x="4937970" y="409196"/>
                  </a:lnTo>
                  <a:lnTo>
                    <a:pt x="0" y="409196"/>
                  </a:lnTo>
                  <a:close/>
                </a:path>
              </a:pathLst>
            </a:custGeom>
            <a:solidFill>
              <a:srgbClr val="F3BFA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85725"/>
              <a:ext cx="4937970" cy="494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059871" y="142280"/>
            <a:ext cx="1100348" cy="1324570"/>
          </a:xfrm>
          <a:custGeom>
            <a:avLst/>
            <a:gdLst/>
            <a:ahLst/>
            <a:cxnLst/>
            <a:rect r="r" b="b" t="t" l="l"/>
            <a:pathLst>
              <a:path h="1324570" w="1100348">
                <a:moveTo>
                  <a:pt x="0" y="0"/>
                </a:moveTo>
                <a:lnTo>
                  <a:pt x="1100348" y="0"/>
                </a:lnTo>
                <a:lnTo>
                  <a:pt x="1100348" y="1324570"/>
                </a:lnTo>
                <a:lnTo>
                  <a:pt x="0" y="1324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79103" y="347790"/>
            <a:ext cx="2118729" cy="858085"/>
          </a:xfrm>
          <a:custGeom>
            <a:avLst/>
            <a:gdLst/>
            <a:ahLst/>
            <a:cxnLst/>
            <a:rect r="r" b="b" t="t" l="l"/>
            <a:pathLst>
              <a:path h="858085" w="2118729">
                <a:moveTo>
                  <a:pt x="0" y="0"/>
                </a:moveTo>
                <a:lnTo>
                  <a:pt x="2118729" y="0"/>
                </a:lnTo>
                <a:lnTo>
                  <a:pt x="2118729" y="858085"/>
                </a:lnTo>
                <a:lnTo>
                  <a:pt x="0" y="858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059871" y="8973294"/>
            <a:ext cx="1100348" cy="1157964"/>
          </a:xfrm>
          <a:custGeom>
            <a:avLst/>
            <a:gdLst/>
            <a:ahLst/>
            <a:cxnLst/>
            <a:rect r="r" b="b" t="t" l="l"/>
            <a:pathLst>
              <a:path h="1157964" w="1100348">
                <a:moveTo>
                  <a:pt x="0" y="0"/>
                </a:moveTo>
                <a:lnTo>
                  <a:pt x="1100348" y="0"/>
                </a:lnTo>
                <a:lnTo>
                  <a:pt x="1100348" y="1157964"/>
                </a:lnTo>
                <a:lnTo>
                  <a:pt x="0" y="11579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5945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749038" y="216128"/>
            <a:ext cx="13799587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PROCESSO SELETIVO DO PROGRAMA DE PÓS GRADUAÇÃO MESTRADO PROFISSIONAL EM TECNOLOGIA E INOVAÇÃO EM ENFERMAGEM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50301" y="9485601"/>
            <a:ext cx="2464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6760" y="2002768"/>
            <a:ext cx="9733360" cy="95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Fundamentação do Estudo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6760" y="3427053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Relevância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96760" y="3908208"/>
            <a:ext cx="7865715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Explique a importância do estudo para enfermagem.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0" y="0"/>
            <a:ext cx="18748855" cy="1553665"/>
            <a:chOff x="0" y="0"/>
            <a:chExt cx="4937970" cy="40919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937970" cy="409196"/>
            </a:xfrm>
            <a:custGeom>
              <a:avLst/>
              <a:gdLst/>
              <a:ahLst/>
              <a:cxnLst/>
              <a:rect r="r" b="b" t="t" l="l"/>
              <a:pathLst>
                <a:path h="409196" w="4937970">
                  <a:moveTo>
                    <a:pt x="0" y="0"/>
                  </a:moveTo>
                  <a:lnTo>
                    <a:pt x="4937970" y="0"/>
                  </a:lnTo>
                  <a:lnTo>
                    <a:pt x="4937970" y="409196"/>
                  </a:lnTo>
                  <a:lnTo>
                    <a:pt x="0" y="409196"/>
                  </a:lnTo>
                  <a:close/>
                </a:path>
              </a:pathLst>
            </a:custGeom>
            <a:solidFill>
              <a:srgbClr val="F3BFA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85725"/>
              <a:ext cx="4937970" cy="494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059871" y="142280"/>
            <a:ext cx="1100348" cy="1324570"/>
          </a:xfrm>
          <a:custGeom>
            <a:avLst/>
            <a:gdLst/>
            <a:ahLst/>
            <a:cxnLst/>
            <a:rect r="r" b="b" t="t" l="l"/>
            <a:pathLst>
              <a:path h="1324570" w="1100348">
                <a:moveTo>
                  <a:pt x="0" y="0"/>
                </a:moveTo>
                <a:lnTo>
                  <a:pt x="1100348" y="0"/>
                </a:lnTo>
                <a:lnTo>
                  <a:pt x="1100348" y="1324570"/>
                </a:lnTo>
                <a:lnTo>
                  <a:pt x="0" y="1324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79103" y="347790"/>
            <a:ext cx="2118729" cy="858085"/>
          </a:xfrm>
          <a:custGeom>
            <a:avLst/>
            <a:gdLst/>
            <a:ahLst/>
            <a:cxnLst/>
            <a:rect r="r" b="b" t="t" l="l"/>
            <a:pathLst>
              <a:path h="858085" w="2118729">
                <a:moveTo>
                  <a:pt x="0" y="0"/>
                </a:moveTo>
                <a:lnTo>
                  <a:pt x="2118729" y="0"/>
                </a:lnTo>
                <a:lnTo>
                  <a:pt x="2118729" y="858085"/>
                </a:lnTo>
                <a:lnTo>
                  <a:pt x="0" y="858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059871" y="8973294"/>
            <a:ext cx="1100348" cy="1157964"/>
          </a:xfrm>
          <a:custGeom>
            <a:avLst/>
            <a:gdLst/>
            <a:ahLst/>
            <a:cxnLst/>
            <a:rect r="r" b="b" t="t" l="l"/>
            <a:pathLst>
              <a:path h="1157964" w="1100348">
                <a:moveTo>
                  <a:pt x="0" y="0"/>
                </a:moveTo>
                <a:lnTo>
                  <a:pt x="1100348" y="0"/>
                </a:lnTo>
                <a:lnTo>
                  <a:pt x="1100348" y="1157964"/>
                </a:lnTo>
                <a:lnTo>
                  <a:pt x="0" y="11579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5945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749038" y="216128"/>
            <a:ext cx="13799587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PROCESSO SELETIVO DO PROGRAMA DE PÓS GRADUAÇÃO MESTRADO PROFISSIONAL EM TECNOLOGIA E INOVAÇÃO EM ENFERMAGEM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50301" y="9485601"/>
            <a:ext cx="2464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47886" y="1919287"/>
            <a:ext cx="10463659" cy="95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Direcionamento da Pesquisa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693467" y="3418434"/>
            <a:ext cx="2704654" cy="1582490"/>
            <a:chOff x="0" y="0"/>
            <a:chExt cx="3606205" cy="2109987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3606165" cy="2109978"/>
            </a:xfrm>
            <a:custGeom>
              <a:avLst/>
              <a:gdLst/>
              <a:ahLst/>
              <a:cxnLst/>
              <a:rect r="r" b="b" t="t" l="l"/>
              <a:pathLst>
                <a:path h="2109978" w="3606165">
                  <a:moveTo>
                    <a:pt x="0" y="0"/>
                  </a:moveTo>
                  <a:lnTo>
                    <a:pt x="3606165" y="0"/>
                  </a:lnTo>
                  <a:lnTo>
                    <a:pt x="3606165" y="2109978"/>
                  </a:lnTo>
                  <a:lnTo>
                    <a:pt x="0" y="210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0" t="0" r="-51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4855220" y="4035029"/>
            <a:ext cx="380851" cy="609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2937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68840" y="3641526"/>
            <a:ext cx="4092476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Questões norteadoras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68840" y="4211091"/>
            <a:ext cx="4365426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Perguntas que guiam a pesquisa</a:t>
            </a:r>
          </a:p>
        </p:txBody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341215" y="5068491"/>
            <a:ext cx="5409308" cy="1582490"/>
            <a:chOff x="0" y="0"/>
            <a:chExt cx="7212410" cy="2109987"/>
          </a:xfrm>
        </p:grpSpPr>
        <p:sp>
          <p:nvSpPr>
            <p:cNvPr name="Freeform 13" id="13" descr="preencoded.png"/>
            <p:cNvSpPr/>
            <p:nvPr/>
          </p:nvSpPr>
          <p:spPr>
            <a:xfrm flipH="false" flipV="false" rot="0">
              <a:off x="0" y="0"/>
              <a:ext cx="7212457" cy="2109978"/>
            </a:xfrm>
            <a:custGeom>
              <a:avLst/>
              <a:gdLst/>
              <a:ahLst/>
              <a:cxnLst/>
              <a:rect r="r" b="b" t="t" l="l"/>
              <a:pathLst>
                <a:path h="2109978" w="7212457">
                  <a:moveTo>
                    <a:pt x="0" y="0"/>
                  </a:moveTo>
                  <a:lnTo>
                    <a:pt x="7212457" y="0"/>
                  </a:lnTo>
                  <a:lnTo>
                    <a:pt x="7212457" y="2109978"/>
                  </a:lnTo>
                  <a:lnTo>
                    <a:pt x="0" y="210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0" t="0" r="-49" b="0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988814" y="6718547"/>
            <a:ext cx="8114110" cy="1582490"/>
            <a:chOff x="0" y="0"/>
            <a:chExt cx="10818813" cy="2109987"/>
          </a:xfrm>
        </p:grpSpPr>
        <p:sp>
          <p:nvSpPr>
            <p:cNvPr name="Freeform 15" id="15" descr="preencoded.png"/>
            <p:cNvSpPr/>
            <p:nvPr/>
          </p:nvSpPr>
          <p:spPr>
            <a:xfrm flipH="false" flipV="false" rot="0">
              <a:off x="0" y="0"/>
              <a:ext cx="10818876" cy="2109978"/>
            </a:xfrm>
            <a:custGeom>
              <a:avLst/>
              <a:gdLst/>
              <a:ahLst/>
              <a:cxnLst/>
              <a:rect r="r" b="b" t="t" l="l"/>
              <a:pathLst>
                <a:path h="2109978" w="10818876">
                  <a:moveTo>
                    <a:pt x="0" y="0"/>
                  </a:moveTo>
                  <a:lnTo>
                    <a:pt x="10818876" y="0"/>
                  </a:lnTo>
                  <a:lnTo>
                    <a:pt x="10818876" y="2109978"/>
                  </a:lnTo>
                  <a:lnTo>
                    <a:pt x="0" y="210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9" t="0" r="-49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0" y="0"/>
            <a:ext cx="18748855" cy="1553665"/>
            <a:chOff x="0" y="0"/>
            <a:chExt cx="4937970" cy="40919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37970" cy="409196"/>
            </a:xfrm>
            <a:custGeom>
              <a:avLst/>
              <a:gdLst/>
              <a:ahLst/>
              <a:cxnLst/>
              <a:rect r="r" b="b" t="t" l="l"/>
              <a:pathLst>
                <a:path h="409196" w="4937970">
                  <a:moveTo>
                    <a:pt x="0" y="0"/>
                  </a:moveTo>
                  <a:lnTo>
                    <a:pt x="4937970" y="0"/>
                  </a:lnTo>
                  <a:lnTo>
                    <a:pt x="4937970" y="409196"/>
                  </a:lnTo>
                  <a:lnTo>
                    <a:pt x="0" y="409196"/>
                  </a:lnTo>
                  <a:close/>
                </a:path>
              </a:pathLst>
            </a:custGeom>
            <a:solidFill>
              <a:srgbClr val="F3BFA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85725"/>
              <a:ext cx="4937970" cy="494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5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7059871" y="142280"/>
            <a:ext cx="1100348" cy="1324570"/>
          </a:xfrm>
          <a:custGeom>
            <a:avLst/>
            <a:gdLst/>
            <a:ahLst/>
            <a:cxnLst/>
            <a:rect r="r" b="b" t="t" l="l"/>
            <a:pathLst>
              <a:path h="1324570" w="1100348">
                <a:moveTo>
                  <a:pt x="0" y="0"/>
                </a:moveTo>
                <a:lnTo>
                  <a:pt x="1100348" y="0"/>
                </a:lnTo>
                <a:lnTo>
                  <a:pt x="1100348" y="1324570"/>
                </a:lnTo>
                <a:lnTo>
                  <a:pt x="0" y="13245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79103" y="347790"/>
            <a:ext cx="2118729" cy="858085"/>
          </a:xfrm>
          <a:custGeom>
            <a:avLst/>
            <a:gdLst/>
            <a:ahLst/>
            <a:cxnLst/>
            <a:rect r="r" b="b" t="t" l="l"/>
            <a:pathLst>
              <a:path h="858085" w="2118729">
                <a:moveTo>
                  <a:pt x="0" y="0"/>
                </a:moveTo>
                <a:lnTo>
                  <a:pt x="2118729" y="0"/>
                </a:lnTo>
                <a:lnTo>
                  <a:pt x="2118729" y="858085"/>
                </a:lnTo>
                <a:lnTo>
                  <a:pt x="0" y="85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7059871" y="8973294"/>
            <a:ext cx="1100348" cy="1157964"/>
          </a:xfrm>
          <a:custGeom>
            <a:avLst/>
            <a:gdLst/>
            <a:ahLst/>
            <a:cxnLst/>
            <a:rect r="r" b="b" t="t" l="l"/>
            <a:pathLst>
              <a:path h="1157964" w="1100348">
                <a:moveTo>
                  <a:pt x="0" y="0"/>
                </a:moveTo>
                <a:lnTo>
                  <a:pt x="1100348" y="0"/>
                </a:lnTo>
                <a:lnTo>
                  <a:pt x="1100348" y="1157964"/>
                </a:lnTo>
                <a:lnTo>
                  <a:pt x="0" y="11579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15945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749038" y="216128"/>
            <a:ext cx="13799587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PROCESSO SELETIVO DO PROGRAMA DE PÓS GRADUAÇÃO MESTRADO PROFISSIONAL EM TECNOLOGIA E INOVAÇÃO EM ENFERMAGEM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0301" y="9485601"/>
            <a:ext cx="2464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47886" y="1919287"/>
            <a:ext cx="10463659" cy="95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Direcionamento da Pesquisa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693467" y="3418434"/>
            <a:ext cx="2704654" cy="1582490"/>
            <a:chOff x="0" y="0"/>
            <a:chExt cx="3606205" cy="2109987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3606165" cy="2109978"/>
            </a:xfrm>
            <a:custGeom>
              <a:avLst/>
              <a:gdLst/>
              <a:ahLst/>
              <a:cxnLst/>
              <a:rect r="r" b="b" t="t" l="l"/>
              <a:pathLst>
                <a:path h="2109978" w="3606165">
                  <a:moveTo>
                    <a:pt x="0" y="0"/>
                  </a:moveTo>
                  <a:lnTo>
                    <a:pt x="3606165" y="0"/>
                  </a:lnTo>
                  <a:lnTo>
                    <a:pt x="3606165" y="2109978"/>
                  </a:lnTo>
                  <a:lnTo>
                    <a:pt x="0" y="210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0" t="0" r="-51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2341215" y="5068491"/>
            <a:ext cx="5409308" cy="1582490"/>
            <a:chOff x="0" y="0"/>
            <a:chExt cx="7212410" cy="2109987"/>
          </a:xfrm>
        </p:grpSpPr>
        <p:sp>
          <p:nvSpPr>
            <p:cNvPr name="Freeform 10" id="10" descr="preencoded.png"/>
            <p:cNvSpPr/>
            <p:nvPr/>
          </p:nvSpPr>
          <p:spPr>
            <a:xfrm flipH="false" flipV="false" rot="0">
              <a:off x="0" y="0"/>
              <a:ext cx="7212457" cy="2109978"/>
            </a:xfrm>
            <a:custGeom>
              <a:avLst/>
              <a:gdLst/>
              <a:ahLst/>
              <a:cxnLst/>
              <a:rect r="r" b="b" t="t" l="l"/>
              <a:pathLst>
                <a:path h="2109978" w="7212457">
                  <a:moveTo>
                    <a:pt x="0" y="0"/>
                  </a:moveTo>
                  <a:lnTo>
                    <a:pt x="7212457" y="0"/>
                  </a:lnTo>
                  <a:lnTo>
                    <a:pt x="7212457" y="2109978"/>
                  </a:lnTo>
                  <a:lnTo>
                    <a:pt x="0" y="210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0" t="0" r="-49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4855369" y="5488335"/>
            <a:ext cx="380851" cy="609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2937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21241" y="5291584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Objetivos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021241" y="5861149"/>
            <a:ext cx="3714006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O que se pretende alcançar</a:t>
            </a:r>
          </a:p>
        </p:txBody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988814" y="6718547"/>
            <a:ext cx="8114110" cy="1582490"/>
            <a:chOff x="0" y="0"/>
            <a:chExt cx="10818813" cy="2109987"/>
          </a:xfrm>
        </p:grpSpPr>
        <p:sp>
          <p:nvSpPr>
            <p:cNvPr name="Freeform 15" id="15" descr="preencoded.png"/>
            <p:cNvSpPr/>
            <p:nvPr/>
          </p:nvSpPr>
          <p:spPr>
            <a:xfrm flipH="false" flipV="false" rot="0">
              <a:off x="0" y="0"/>
              <a:ext cx="10818876" cy="2109978"/>
            </a:xfrm>
            <a:custGeom>
              <a:avLst/>
              <a:gdLst/>
              <a:ahLst/>
              <a:cxnLst/>
              <a:rect r="r" b="b" t="t" l="l"/>
              <a:pathLst>
                <a:path h="2109978" w="10818876">
                  <a:moveTo>
                    <a:pt x="0" y="0"/>
                  </a:moveTo>
                  <a:lnTo>
                    <a:pt x="10818876" y="0"/>
                  </a:lnTo>
                  <a:lnTo>
                    <a:pt x="10818876" y="2109978"/>
                  </a:lnTo>
                  <a:lnTo>
                    <a:pt x="0" y="210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9" t="0" r="-49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0" y="0"/>
            <a:ext cx="18748855" cy="1553665"/>
            <a:chOff x="0" y="0"/>
            <a:chExt cx="4937970" cy="40919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37970" cy="409196"/>
            </a:xfrm>
            <a:custGeom>
              <a:avLst/>
              <a:gdLst/>
              <a:ahLst/>
              <a:cxnLst/>
              <a:rect r="r" b="b" t="t" l="l"/>
              <a:pathLst>
                <a:path h="409196" w="4937970">
                  <a:moveTo>
                    <a:pt x="0" y="0"/>
                  </a:moveTo>
                  <a:lnTo>
                    <a:pt x="4937970" y="0"/>
                  </a:lnTo>
                  <a:lnTo>
                    <a:pt x="4937970" y="409196"/>
                  </a:lnTo>
                  <a:lnTo>
                    <a:pt x="0" y="409196"/>
                  </a:lnTo>
                  <a:close/>
                </a:path>
              </a:pathLst>
            </a:custGeom>
            <a:solidFill>
              <a:srgbClr val="F3BFA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85725"/>
              <a:ext cx="4937970" cy="494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5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7059871" y="142280"/>
            <a:ext cx="1100348" cy="1324570"/>
          </a:xfrm>
          <a:custGeom>
            <a:avLst/>
            <a:gdLst/>
            <a:ahLst/>
            <a:cxnLst/>
            <a:rect r="r" b="b" t="t" l="l"/>
            <a:pathLst>
              <a:path h="1324570" w="1100348">
                <a:moveTo>
                  <a:pt x="0" y="0"/>
                </a:moveTo>
                <a:lnTo>
                  <a:pt x="1100348" y="0"/>
                </a:lnTo>
                <a:lnTo>
                  <a:pt x="1100348" y="1324570"/>
                </a:lnTo>
                <a:lnTo>
                  <a:pt x="0" y="13245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79103" y="347790"/>
            <a:ext cx="2118729" cy="858085"/>
          </a:xfrm>
          <a:custGeom>
            <a:avLst/>
            <a:gdLst/>
            <a:ahLst/>
            <a:cxnLst/>
            <a:rect r="r" b="b" t="t" l="l"/>
            <a:pathLst>
              <a:path h="858085" w="2118729">
                <a:moveTo>
                  <a:pt x="0" y="0"/>
                </a:moveTo>
                <a:lnTo>
                  <a:pt x="2118729" y="0"/>
                </a:lnTo>
                <a:lnTo>
                  <a:pt x="2118729" y="858085"/>
                </a:lnTo>
                <a:lnTo>
                  <a:pt x="0" y="85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7059871" y="8973294"/>
            <a:ext cx="1100348" cy="1157964"/>
          </a:xfrm>
          <a:custGeom>
            <a:avLst/>
            <a:gdLst/>
            <a:ahLst/>
            <a:cxnLst/>
            <a:rect r="r" b="b" t="t" l="l"/>
            <a:pathLst>
              <a:path h="1157964" w="1100348">
                <a:moveTo>
                  <a:pt x="0" y="0"/>
                </a:moveTo>
                <a:lnTo>
                  <a:pt x="1100348" y="0"/>
                </a:lnTo>
                <a:lnTo>
                  <a:pt x="1100348" y="1157964"/>
                </a:lnTo>
                <a:lnTo>
                  <a:pt x="0" y="11579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15945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749038" y="216128"/>
            <a:ext cx="13799587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PROCESSO SELETIVO DO PROGRAMA DE PÓS GRADUAÇÃO MESTRADO PROFISSIONAL EM TECNOLOGIA E INOVAÇÃO EM ENFERMAGEM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0301" y="9485601"/>
            <a:ext cx="2464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preencoded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47886" y="1919287"/>
            <a:ext cx="10463659" cy="95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Direcionamento da Pesquisa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693467" y="3418434"/>
            <a:ext cx="2704654" cy="1582490"/>
            <a:chOff x="0" y="0"/>
            <a:chExt cx="3606205" cy="2109987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3606165" cy="2109978"/>
            </a:xfrm>
            <a:custGeom>
              <a:avLst/>
              <a:gdLst/>
              <a:ahLst/>
              <a:cxnLst/>
              <a:rect r="r" b="b" t="t" l="l"/>
              <a:pathLst>
                <a:path h="2109978" w="3606165">
                  <a:moveTo>
                    <a:pt x="0" y="0"/>
                  </a:moveTo>
                  <a:lnTo>
                    <a:pt x="3606165" y="0"/>
                  </a:lnTo>
                  <a:lnTo>
                    <a:pt x="3606165" y="2109978"/>
                  </a:lnTo>
                  <a:lnTo>
                    <a:pt x="0" y="210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0" t="0" r="-51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2341215" y="5068491"/>
            <a:ext cx="5409308" cy="1582490"/>
            <a:chOff x="0" y="0"/>
            <a:chExt cx="7212410" cy="2109987"/>
          </a:xfrm>
        </p:grpSpPr>
        <p:sp>
          <p:nvSpPr>
            <p:cNvPr name="Freeform 10" id="10" descr="preencoded.png"/>
            <p:cNvSpPr/>
            <p:nvPr/>
          </p:nvSpPr>
          <p:spPr>
            <a:xfrm flipH="false" flipV="false" rot="0">
              <a:off x="0" y="0"/>
              <a:ext cx="7212457" cy="2109978"/>
            </a:xfrm>
            <a:custGeom>
              <a:avLst/>
              <a:gdLst/>
              <a:ahLst/>
              <a:cxnLst/>
              <a:rect r="r" b="b" t="t" l="l"/>
              <a:pathLst>
                <a:path h="2109978" w="7212457">
                  <a:moveTo>
                    <a:pt x="0" y="0"/>
                  </a:moveTo>
                  <a:lnTo>
                    <a:pt x="7212457" y="0"/>
                  </a:lnTo>
                  <a:lnTo>
                    <a:pt x="7212457" y="2109978"/>
                  </a:lnTo>
                  <a:lnTo>
                    <a:pt x="0" y="210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0" t="0" r="-49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988814" y="6718547"/>
            <a:ext cx="8114110" cy="1582490"/>
            <a:chOff x="0" y="0"/>
            <a:chExt cx="10818813" cy="2109987"/>
          </a:xfrm>
        </p:grpSpPr>
        <p:sp>
          <p:nvSpPr>
            <p:cNvPr name="Freeform 12" id="12" descr="preencoded.png"/>
            <p:cNvSpPr/>
            <p:nvPr/>
          </p:nvSpPr>
          <p:spPr>
            <a:xfrm flipH="false" flipV="false" rot="0">
              <a:off x="0" y="0"/>
              <a:ext cx="10818876" cy="2109978"/>
            </a:xfrm>
            <a:custGeom>
              <a:avLst/>
              <a:gdLst/>
              <a:ahLst/>
              <a:cxnLst/>
              <a:rect r="r" b="b" t="t" l="l"/>
              <a:pathLst>
                <a:path h="2109978" w="10818876">
                  <a:moveTo>
                    <a:pt x="0" y="0"/>
                  </a:moveTo>
                  <a:lnTo>
                    <a:pt x="10818876" y="0"/>
                  </a:lnTo>
                  <a:lnTo>
                    <a:pt x="10818876" y="2109978"/>
                  </a:lnTo>
                  <a:lnTo>
                    <a:pt x="0" y="210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9" t="0" r="-49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4855369" y="7138392"/>
            <a:ext cx="380851" cy="609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2937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373641" y="6941641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3B3535"/>
                </a:solidFill>
                <a:latin typeface="Arimo Bold"/>
                <a:ea typeface="Arimo Bold"/>
                <a:cs typeface="Arimo Bold"/>
                <a:sym typeface="Arimo Bold"/>
              </a:rPr>
              <a:t>Métodos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373641" y="7511206"/>
            <a:ext cx="5302598" cy="519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B3535"/>
                </a:solidFill>
                <a:latin typeface="Arimo"/>
                <a:ea typeface="Arimo"/>
                <a:cs typeface="Arimo"/>
                <a:sym typeface="Arimo"/>
              </a:rPr>
              <a:t>Procedimentos para alcançar objetivos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0" y="0"/>
            <a:ext cx="18748855" cy="1553665"/>
            <a:chOff x="0" y="0"/>
            <a:chExt cx="4937970" cy="40919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37970" cy="409196"/>
            </a:xfrm>
            <a:custGeom>
              <a:avLst/>
              <a:gdLst/>
              <a:ahLst/>
              <a:cxnLst/>
              <a:rect r="r" b="b" t="t" l="l"/>
              <a:pathLst>
                <a:path h="409196" w="4937970">
                  <a:moveTo>
                    <a:pt x="0" y="0"/>
                  </a:moveTo>
                  <a:lnTo>
                    <a:pt x="4937970" y="0"/>
                  </a:lnTo>
                  <a:lnTo>
                    <a:pt x="4937970" y="409196"/>
                  </a:lnTo>
                  <a:lnTo>
                    <a:pt x="0" y="409196"/>
                  </a:lnTo>
                  <a:close/>
                </a:path>
              </a:pathLst>
            </a:custGeom>
            <a:solidFill>
              <a:srgbClr val="F3BFA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85725"/>
              <a:ext cx="4937970" cy="494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5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7059871" y="142280"/>
            <a:ext cx="1100348" cy="1324570"/>
          </a:xfrm>
          <a:custGeom>
            <a:avLst/>
            <a:gdLst/>
            <a:ahLst/>
            <a:cxnLst/>
            <a:rect r="r" b="b" t="t" l="l"/>
            <a:pathLst>
              <a:path h="1324570" w="1100348">
                <a:moveTo>
                  <a:pt x="0" y="0"/>
                </a:moveTo>
                <a:lnTo>
                  <a:pt x="1100348" y="0"/>
                </a:lnTo>
                <a:lnTo>
                  <a:pt x="1100348" y="1324570"/>
                </a:lnTo>
                <a:lnTo>
                  <a:pt x="0" y="13245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79103" y="347790"/>
            <a:ext cx="2118729" cy="858085"/>
          </a:xfrm>
          <a:custGeom>
            <a:avLst/>
            <a:gdLst/>
            <a:ahLst/>
            <a:cxnLst/>
            <a:rect r="r" b="b" t="t" l="l"/>
            <a:pathLst>
              <a:path h="858085" w="2118729">
                <a:moveTo>
                  <a:pt x="0" y="0"/>
                </a:moveTo>
                <a:lnTo>
                  <a:pt x="2118729" y="0"/>
                </a:lnTo>
                <a:lnTo>
                  <a:pt x="2118729" y="858085"/>
                </a:lnTo>
                <a:lnTo>
                  <a:pt x="0" y="85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7059871" y="8973294"/>
            <a:ext cx="1100348" cy="1157964"/>
          </a:xfrm>
          <a:custGeom>
            <a:avLst/>
            <a:gdLst/>
            <a:ahLst/>
            <a:cxnLst/>
            <a:rect r="r" b="b" t="t" l="l"/>
            <a:pathLst>
              <a:path h="1157964" w="1100348">
                <a:moveTo>
                  <a:pt x="0" y="0"/>
                </a:moveTo>
                <a:lnTo>
                  <a:pt x="1100348" y="0"/>
                </a:lnTo>
                <a:lnTo>
                  <a:pt x="1100348" y="1157964"/>
                </a:lnTo>
                <a:lnTo>
                  <a:pt x="0" y="11579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15945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749038" y="216128"/>
            <a:ext cx="13799587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PROCESSO SELETIVO DO PROGRAMA DE PÓS GRADUAÇÃO MESTRADO PROFISSIONAL EM TECNOLOGIA E INOVAÇÃO EM ENFERMAGEM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0301" y="9485601"/>
            <a:ext cx="2464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7886" y="1948606"/>
            <a:ext cx="8099375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1F1E1E"/>
                </a:solidFill>
                <a:latin typeface="Arimo Bold"/>
                <a:ea typeface="Arimo Bold"/>
                <a:cs typeface="Arimo Bold"/>
                <a:sym typeface="Arimo Bold"/>
              </a:rPr>
              <a:t>Resultados Esperados 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47886" y="3928985"/>
            <a:ext cx="677019" cy="677019"/>
            <a:chOff x="0" y="0"/>
            <a:chExt cx="902692" cy="902692"/>
          </a:xfrm>
        </p:grpSpPr>
        <p:sp>
          <p:nvSpPr>
            <p:cNvPr name="Freeform 4" id="4" descr="preencoded.png"/>
            <p:cNvSpPr/>
            <p:nvPr/>
          </p:nvSpPr>
          <p:spPr>
            <a:xfrm flipH="false" flipV="false" rot="0">
              <a:off x="0" y="0"/>
              <a:ext cx="902716" cy="902716"/>
            </a:xfrm>
            <a:custGeom>
              <a:avLst/>
              <a:gdLst/>
              <a:ahLst/>
              <a:cxnLst/>
              <a:rect r="r" b="b" t="t" l="l"/>
              <a:pathLst>
                <a:path h="902716" w="902716">
                  <a:moveTo>
                    <a:pt x="0" y="0"/>
                  </a:moveTo>
                  <a:lnTo>
                    <a:pt x="902716" y="0"/>
                  </a:lnTo>
                  <a:lnTo>
                    <a:pt x="902716" y="902716"/>
                  </a:lnTo>
                  <a:lnTo>
                    <a:pt x="0" y="902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2" b="2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47886" y="5807791"/>
            <a:ext cx="677019" cy="677019"/>
            <a:chOff x="0" y="0"/>
            <a:chExt cx="902692" cy="902692"/>
          </a:xfrm>
        </p:grpSpPr>
        <p:sp>
          <p:nvSpPr>
            <p:cNvPr name="Freeform 6" id="6" descr="preencoded.png"/>
            <p:cNvSpPr/>
            <p:nvPr/>
          </p:nvSpPr>
          <p:spPr>
            <a:xfrm flipH="false" flipV="false" rot="0">
              <a:off x="0" y="0"/>
              <a:ext cx="902716" cy="902716"/>
            </a:xfrm>
            <a:custGeom>
              <a:avLst/>
              <a:gdLst/>
              <a:ahLst/>
              <a:cxnLst/>
              <a:rect r="r" b="b" t="t" l="l"/>
              <a:pathLst>
                <a:path h="902716" w="902716">
                  <a:moveTo>
                    <a:pt x="0" y="0"/>
                  </a:moveTo>
                  <a:lnTo>
                    <a:pt x="902716" y="0"/>
                  </a:lnTo>
                  <a:lnTo>
                    <a:pt x="902716" y="902716"/>
                  </a:lnTo>
                  <a:lnTo>
                    <a:pt x="0" y="902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2" b="2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947886" y="7686597"/>
            <a:ext cx="677019" cy="677019"/>
            <a:chOff x="0" y="0"/>
            <a:chExt cx="902692" cy="902692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902716" cy="902716"/>
            </a:xfrm>
            <a:custGeom>
              <a:avLst/>
              <a:gdLst/>
              <a:ahLst/>
              <a:cxnLst/>
              <a:rect r="r" b="b" t="t" l="l"/>
              <a:pathLst>
                <a:path h="902716" w="902716">
                  <a:moveTo>
                    <a:pt x="0" y="0"/>
                  </a:moveTo>
                  <a:lnTo>
                    <a:pt x="902716" y="0"/>
                  </a:lnTo>
                  <a:lnTo>
                    <a:pt x="902716" y="902716"/>
                  </a:lnTo>
                  <a:lnTo>
                    <a:pt x="0" y="902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2" b="2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0" y="0"/>
            <a:ext cx="18748855" cy="1553665"/>
            <a:chOff x="0" y="0"/>
            <a:chExt cx="4937970" cy="40919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937970" cy="409196"/>
            </a:xfrm>
            <a:custGeom>
              <a:avLst/>
              <a:gdLst/>
              <a:ahLst/>
              <a:cxnLst/>
              <a:rect r="r" b="b" t="t" l="l"/>
              <a:pathLst>
                <a:path h="409196" w="4937970">
                  <a:moveTo>
                    <a:pt x="0" y="0"/>
                  </a:moveTo>
                  <a:lnTo>
                    <a:pt x="4937970" y="0"/>
                  </a:lnTo>
                  <a:lnTo>
                    <a:pt x="4937970" y="409196"/>
                  </a:lnTo>
                  <a:lnTo>
                    <a:pt x="0" y="409196"/>
                  </a:lnTo>
                  <a:close/>
                </a:path>
              </a:pathLst>
            </a:custGeom>
            <a:solidFill>
              <a:srgbClr val="F3BFA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85725"/>
              <a:ext cx="4937970" cy="494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7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059871" y="142280"/>
            <a:ext cx="1100348" cy="1324570"/>
          </a:xfrm>
          <a:custGeom>
            <a:avLst/>
            <a:gdLst/>
            <a:ahLst/>
            <a:cxnLst/>
            <a:rect r="r" b="b" t="t" l="l"/>
            <a:pathLst>
              <a:path h="1324570" w="1100348">
                <a:moveTo>
                  <a:pt x="0" y="0"/>
                </a:moveTo>
                <a:lnTo>
                  <a:pt x="1100348" y="0"/>
                </a:lnTo>
                <a:lnTo>
                  <a:pt x="1100348" y="1324570"/>
                </a:lnTo>
                <a:lnTo>
                  <a:pt x="0" y="13245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79103" y="347790"/>
            <a:ext cx="2118729" cy="858085"/>
          </a:xfrm>
          <a:custGeom>
            <a:avLst/>
            <a:gdLst/>
            <a:ahLst/>
            <a:cxnLst/>
            <a:rect r="r" b="b" t="t" l="l"/>
            <a:pathLst>
              <a:path h="858085" w="2118729">
                <a:moveTo>
                  <a:pt x="0" y="0"/>
                </a:moveTo>
                <a:lnTo>
                  <a:pt x="2118729" y="0"/>
                </a:lnTo>
                <a:lnTo>
                  <a:pt x="2118729" y="858085"/>
                </a:lnTo>
                <a:lnTo>
                  <a:pt x="0" y="85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059871" y="8973294"/>
            <a:ext cx="1100348" cy="1157964"/>
          </a:xfrm>
          <a:custGeom>
            <a:avLst/>
            <a:gdLst/>
            <a:ahLst/>
            <a:cxnLst/>
            <a:rect r="r" b="b" t="t" l="l"/>
            <a:pathLst>
              <a:path h="1157964" w="1100348">
                <a:moveTo>
                  <a:pt x="0" y="0"/>
                </a:moveTo>
                <a:lnTo>
                  <a:pt x="1100348" y="0"/>
                </a:lnTo>
                <a:lnTo>
                  <a:pt x="1100348" y="1157964"/>
                </a:lnTo>
                <a:lnTo>
                  <a:pt x="0" y="11579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15945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749038" y="216128"/>
            <a:ext cx="13799587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PROCESSO SELETIVO DO PROGRAMA DE PÓS GRADUAÇÃO MESTRADO PROFISSIONAL EM TECNOLOGIA E INOVAÇÃO EM ENFERMAGEM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50301" y="9485601"/>
            <a:ext cx="24645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25856" y="3881360"/>
            <a:ext cx="15234015" cy="719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5"/>
              </a:lnSpc>
            </a:pPr>
            <a:r>
              <a:rPr lang="en-US" sz="4462">
                <a:solidFill>
                  <a:srgbClr val="1F1E1E"/>
                </a:solidFill>
                <a:latin typeface="Arimo"/>
                <a:ea typeface="Arimo"/>
                <a:cs typeface="Arimo"/>
                <a:sym typeface="Arimo"/>
              </a:rPr>
              <a:t>Falar/destacar seu “PRODUTO DE DISSERTAÇÃO”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57420" y="5760166"/>
            <a:ext cx="15234015" cy="719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5"/>
              </a:lnSpc>
            </a:pPr>
            <a:r>
              <a:rPr lang="en-US" sz="4462">
                <a:solidFill>
                  <a:srgbClr val="1F1E1E"/>
                </a:solidFill>
                <a:latin typeface="Arimo"/>
                <a:ea typeface="Arimo"/>
                <a:cs typeface="Arimo"/>
                <a:sym typeface="Arimo"/>
              </a:rPr>
              <a:t>Resultados Esperados...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25856" y="7651250"/>
            <a:ext cx="15234015" cy="719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5"/>
              </a:lnSpc>
            </a:pPr>
            <a:r>
              <a:rPr lang="en-US" sz="4462">
                <a:solidFill>
                  <a:srgbClr val="1F1E1E"/>
                </a:solidFill>
                <a:latin typeface="Arimo"/>
                <a:ea typeface="Arimo"/>
                <a:cs typeface="Arimo"/>
                <a:sym typeface="Arimo"/>
              </a:rPr>
              <a:t>Resultados Esperados...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DAGqnXsfjjw</dc:identifier>
  <dcterms:modified xsi:type="dcterms:W3CDTF">2011-08-01T06:04:30Z</dcterms:modified>
  <cp:revision>1</cp:revision>
  <dc:title>SLIDE PROCESSO SELETIVO - MP 2025.pptx</dc:title>
</cp:coreProperties>
</file>