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59" r:id="rId3"/>
    <p:sldId id="261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9462EF3-3C4F-43EE-ACEE-D4B806740EA3}" type="datetimeFigureOut">
              <a:rPr lang="en-US" dirty="0"/>
              <a:pPr/>
              <a:t>5/15/2023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786BE5-D2A3-4BF0-8B30-D7403E61B3DC}" type="datetimeFigureOut">
              <a:rPr lang="en-US" dirty="0"/>
              <a:t>5/15/2023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CADASTRO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2388" y="2603500"/>
            <a:ext cx="10672549" cy="1968500"/>
          </a:xfrm>
        </p:spPr>
        <p:txBody>
          <a:bodyPr>
            <a:normAutofit/>
          </a:bodyPr>
          <a:lstStyle/>
          <a:p>
            <a:r>
              <a:rPr lang="pt-BR" sz="3600" dirty="0" smtClean="0"/>
              <a:t>Sistema júpiter  &gt;  Requerimento </a:t>
            </a:r>
            <a:r>
              <a:rPr lang="pt-BR" sz="3600" dirty="0"/>
              <a:t>&gt; Atividades Acadêmicas Complementares – AAC</a:t>
            </a:r>
          </a:p>
        </p:txBody>
      </p:sp>
    </p:spTree>
    <p:extLst>
      <p:ext uri="{BB962C8B-B14F-4D97-AF65-F5344CB8AC3E}">
        <p14:creationId xmlns:p14="http://schemas.microsoft.com/office/powerpoint/2010/main" val="353643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388" y="271486"/>
            <a:ext cx="5069541" cy="6586514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7654" y="271486"/>
            <a:ext cx="4331689" cy="6547285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09343" y="271486"/>
            <a:ext cx="3591505" cy="6586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35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5884" y="2429301"/>
            <a:ext cx="10194664" cy="3821373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034" y="402964"/>
            <a:ext cx="11949966" cy="1807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82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 - Sala da Diretoria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TM02900722[[fn=Íon – Sala da Diretoria]]</Template>
  <TotalTime>318</TotalTime>
  <Words>11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Íon - Sala da Diretoria</vt:lpstr>
      <vt:lpstr>CADASTRO 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ATIVIDADES ACADÊMICAS COMPLEMENTARES</dc:title>
  <dc:creator>Ivaneia Alves Pereira Sobrinho</dc:creator>
  <cp:lastModifiedBy>Ivaneia Alves Pereira Sobrinho</cp:lastModifiedBy>
  <cp:revision>12</cp:revision>
  <dcterms:created xsi:type="dcterms:W3CDTF">2023-03-03T12:57:01Z</dcterms:created>
  <dcterms:modified xsi:type="dcterms:W3CDTF">2023-05-15T16:11:33Z</dcterms:modified>
</cp:coreProperties>
</file>